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2" r:id="rId3"/>
    <p:sldMasterId id="2147483692" r:id="rId4"/>
    <p:sldMasterId id="2147483704" r:id="rId5"/>
    <p:sldMasterId id="2147483717" r:id="rId6"/>
    <p:sldMasterId id="2147483730" r:id="rId7"/>
  </p:sldMasterIdLst>
  <p:notesMasterIdLst>
    <p:notesMasterId r:id="rId48"/>
  </p:notesMasterIdLst>
  <p:sldIdLst>
    <p:sldId id="257" r:id="rId8"/>
    <p:sldId id="468" r:id="rId9"/>
    <p:sldId id="284" r:id="rId10"/>
    <p:sldId id="269" r:id="rId11"/>
    <p:sldId id="270" r:id="rId12"/>
    <p:sldId id="473" r:id="rId13"/>
    <p:sldId id="314" r:id="rId14"/>
    <p:sldId id="315" r:id="rId15"/>
    <p:sldId id="316" r:id="rId16"/>
    <p:sldId id="317" r:id="rId17"/>
    <p:sldId id="318" r:id="rId18"/>
    <p:sldId id="471" r:id="rId19"/>
    <p:sldId id="256" r:id="rId20"/>
    <p:sldId id="259" r:id="rId21"/>
    <p:sldId id="1423" r:id="rId22"/>
    <p:sldId id="378" r:id="rId23"/>
    <p:sldId id="277" r:id="rId24"/>
    <p:sldId id="311" r:id="rId25"/>
    <p:sldId id="374" r:id="rId26"/>
    <p:sldId id="370" r:id="rId27"/>
    <p:sldId id="280" r:id="rId28"/>
    <p:sldId id="1424" r:id="rId29"/>
    <p:sldId id="1425" r:id="rId30"/>
    <p:sldId id="1426" r:id="rId31"/>
    <p:sldId id="472" r:id="rId32"/>
    <p:sldId id="409" r:id="rId33"/>
    <p:sldId id="432" r:id="rId34"/>
    <p:sldId id="438" r:id="rId35"/>
    <p:sldId id="426" r:id="rId36"/>
    <p:sldId id="421" r:id="rId37"/>
    <p:sldId id="433" r:id="rId38"/>
    <p:sldId id="435" r:id="rId39"/>
    <p:sldId id="437" r:id="rId40"/>
    <p:sldId id="440" r:id="rId41"/>
    <p:sldId id="442" r:id="rId42"/>
    <p:sldId id="444" r:id="rId43"/>
    <p:sldId id="447" r:id="rId44"/>
    <p:sldId id="446" r:id="rId45"/>
    <p:sldId id="319" r:id="rId46"/>
    <p:sldId id="271"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99452-B0DA-1C4A-8B2A-E8DF62563CEA}" type="doc">
      <dgm:prSet loTypeId="urn:microsoft.com/office/officeart/2005/8/layout/hChevron3" loCatId="" qsTypeId="urn:microsoft.com/office/officeart/2005/8/quickstyle/simple4" qsCatId="simple" csTypeId="urn:microsoft.com/office/officeart/2005/8/colors/colorful2" csCatId="colorful" phldr="1"/>
      <dgm:spPr/>
    </dgm:pt>
    <dgm:pt modelId="{CCBB5336-106E-DE42-AEBC-499E05D6EA77}">
      <dgm:prSet phldrT="[Texto]" custT="1"/>
      <dgm:spPr>
        <a:solidFill>
          <a:schemeClr val="tx1">
            <a:lumMod val="50000"/>
            <a:lumOff val="50000"/>
          </a:schemeClr>
        </a:solidFill>
      </dgm:spPr>
      <dgm:t>
        <a:bodyPr/>
        <a:lstStyle/>
        <a:p>
          <a:r>
            <a:rPr lang="en-GB" sz="1800" noProof="0" dirty="0">
              <a:latin typeface="Arial" panose="020B0604020202020204" pitchFamily="34" charset="0"/>
              <a:cs typeface="Arial" panose="020B0604020202020204" pitchFamily="34" charset="0"/>
            </a:rPr>
            <a:t>1980s</a:t>
          </a:r>
        </a:p>
        <a:p>
          <a:r>
            <a:rPr lang="en-GB" sz="1800" noProof="0" dirty="0">
              <a:latin typeface="Arial" panose="020B0604020202020204" pitchFamily="34" charset="0"/>
              <a:cs typeface="Arial" panose="020B0604020202020204" pitchFamily="34" charset="0"/>
            </a:rPr>
            <a:t>Capacity </a:t>
          </a:r>
        </a:p>
        <a:p>
          <a:r>
            <a:rPr lang="en-GB" sz="1800" noProof="0" dirty="0">
              <a:latin typeface="Arial" panose="020B0604020202020204" pitchFamily="34" charset="0"/>
              <a:cs typeface="Arial" panose="020B0604020202020204" pitchFamily="34" charset="0"/>
            </a:rPr>
            <a:t>building</a:t>
          </a:r>
        </a:p>
      </dgm:t>
    </dgm:pt>
    <dgm:pt modelId="{15ABD8B1-E4A3-9E4F-95C8-E5DBC90FFA9B}" type="parTrans" cxnId="{843FAD04-7F42-1745-A990-FE13AB22169F}">
      <dgm:prSet/>
      <dgm:spPr/>
      <dgm:t>
        <a:bodyPr/>
        <a:lstStyle/>
        <a:p>
          <a:endParaRPr lang="en-GB" sz="1800" noProof="0" dirty="0">
            <a:latin typeface="Arial" panose="020B0604020202020204" pitchFamily="34" charset="0"/>
            <a:cs typeface="Arial" panose="020B0604020202020204" pitchFamily="34" charset="0"/>
          </a:endParaRPr>
        </a:p>
      </dgm:t>
    </dgm:pt>
    <dgm:pt modelId="{994F3B26-207F-5744-9630-7AFD16285FC3}" type="sibTrans" cxnId="{843FAD04-7F42-1745-A990-FE13AB22169F}">
      <dgm:prSet/>
      <dgm:spPr/>
      <dgm:t>
        <a:bodyPr/>
        <a:lstStyle/>
        <a:p>
          <a:endParaRPr lang="en-GB" sz="1800" noProof="0" dirty="0">
            <a:latin typeface="Arial" panose="020B0604020202020204" pitchFamily="34" charset="0"/>
            <a:cs typeface="Arial" panose="020B0604020202020204" pitchFamily="34" charset="0"/>
          </a:endParaRPr>
        </a:p>
      </dgm:t>
    </dgm:pt>
    <dgm:pt modelId="{B57F3A85-FDAB-B44B-9901-96F670095DE4}">
      <dgm:prSet phldrT="[Texto]" custT="1"/>
      <dgm:spPr>
        <a:solidFill>
          <a:srgbClr val="FF0000"/>
        </a:solidFill>
      </dgm:spPr>
      <dgm:t>
        <a:bodyPr/>
        <a:lstStyle/>
        <a:p>
          <a:r>
            <a:rPr lang="en-GB" sz="1800" noProof="0" dirty="0">
              <a:latin typeface="Arial" panose="020B0604020202020204" pitchFamily="34" charset="0"/>
              <a:cs typeface="Arial" panose="020B0604020202020204" pitchFamily="34" charset="0"/>
            </a:rPr>
            <a:t>1990s</a:t>
          </a:r>
          <a:endParaRPr lang="en-GB" sz="1800" baseline="0" noProof="0" dirty="0">
            <a:latin typeface="Arial" panose="020B0604020202020204" pitchFamily="34" charset="0"/>
            <a:cs typeface="Arial" panose="020B0604020202020204" pitchFamily="34" charset="0"/>
          </a:endParaRPr>
        </a:p>
        <a:p>
          <a:r>
            <a:rPr lang="en-GB" sz="1800" noProof="0" dirty="0">
              <a:latin typeface="Arial" panose="020B0604020202020204" pitchFamily="34" charset="0"/>
              <a:cs typeface="Arial" panose="020B0604020202020204" pitchFamily="34" charset="0"/>
            </a:rPr>
            <a:t>Industrial orientation</a:t>
          </a:r>
        </a:p>
      </dgm:t>
    </dgm:pt>
    <dgm:pt modelId="{63EF7B04-8CD7-E248-B051-8DE8ED7F1B7F}" type="parTrans" cxnId="{13534E08-92B7-DE41-8B8D-F3324FE4B85B}">
      <dgm:prSet/>
      <dgm:spPr/>
      <dgm:t>
        <a:bodyPr/>
        <a:lstStyle/>
        <a:p>
          <a:endParaRPr lang="en-GB" sz="1800" noProof="0" dirty="0">
            <a:latin typeface="Arial" panose="020B0604020202020204" pitchFamily="34" charset="0"/>
            <a:cs typeface="Arial" panose="020B0604020202020204" pitchFamily="34" charset="0"/>
          </a:endParaRPr>
        </a:p>
      </dgm:t>
    </dgm:pt>
    <dgm:pt modelId="{B922A5EA-7D7E-E045-B870-8C355BA3B3B5}" type="sibTrans" cxnId="{13534E08-92B7-DE41-8B8D-F3324FE4B85B}">
      <dgm:prSet/>
      <dgm:spPr/>
      <dgm:t>
        <a:bodyPr/>
        <a:lstStyle/>
        <a:p>
          <a:endParaRPr lang="en-GB" sz="1800" noProof="0" dirty="0">
            <a:latin typeface="Arial" panose="020B0604020202020204" pitchFamily="34" charset="0"/>
            <a:cs typeface="Arial" panose="020B0604020202020204" pitchFamily="34" charset="0"/>
          </a:endParaRPr>
        </a:p>
      </dgm:t>
    </dgm:pt>
    <dgm:pt modelId="{A6E5F470-4504-B547-AFE0-1BE61CB4FD76}">
      <dgm:prSet phldrT="[Texto]" custT="1"/>
      <dgm:spPr>
        <a:solidFill>
          <a:srgbClr val="0000FF"/>
        </a:solidFill>
      </dgm:spPr>
      <dgm:t>
        <a:bodyPr/>
        <a:lstStyle/>
        <a:p>
          <a:r>
            <a:rPr lang="en-GB" sz="1800" noProof="0" dirty="0">
              <a:latin typeface="Arial" panose="020B0604020202020204" pitchFamily="34" charset="0"/>
              <a:cs typeface="Arial" panose="020B0604020202020204" pitchFamily="34" charset="0"/>
            </a:rPr>
            <a:t>2000s</a:t>
          </a:r>
          <a:endParaRPr lang="en-GB" sz="1800" baseline="0" noProof="0" dirty="0">
            <a:latin typeface="Arial" panose="020B0604020202020204" pitchFamily="34" charset="0"/>
            <a:cs typeface="Arial" panose="020B0604020202020204" pitchFamily="34" charset="0"/>
          </a:endParaRPr>
        </a:p>
        <a:p>
          <a:r>
            <a:rPr lang="en-GB" sz="1800" baseline="0" noProof="0" dirty="0">
              <a:latin typeface="Arial" panose="020B0604020202020204" pitchFamily="34" charset="0"/>
              <a:cs typeface="Arial" panose="020B0604020202020204" pitchFamily="34" charset="0"/>
            </a:rPr>
            <a:t>Sectoral diversification</a:t>
          </a:r>
          <a:endParaRPr lang="en-GB" sz="1800" noProof="0" dirty="0">
            <a:latin typeface="Arial" panose="020B0604020202020204" pitchFamily="34" charset="0"/>
            <a:cs typeface="Arial" panose="020B0604020202020204" pitchFamily="34" charset="0"/>
          </a:endParaRPr>
        </a:p>
      </dgm:t>
    </dgm:pt>
    <dgm:pt modelId="{A490AA40-933A-D44B-97AE-1A900B247B7F}" type="parTrans" cxnId="{FE6962FC-C1D2-3D4F-90EA-C1248C5407E0}">
      <dgm:prSet/>
      <dgm:spPr/>
      <dgm:t>
        <a:bodyPr/>
        <a:lstStyle/>
        <a:p>
          <a:endParaRPr lang="en-GB" sz="1800" noProof="0" dirty="0">
            <a:latin typeface="Arial" panose="020B0604020202020204" pitchFamily="34" charset="0"/>
            <a:cs typeface="Arial" panose="020B0604020202020204" pitchFamily="34" charset="0"/>
          </a:endParaRPr>
        </a:p>
      </dgm:t>
    </dgm:pt>
    <dgm:pt modelId="{16E6D2CE-9A4E-7F45-AA2E-98F1F88C7CB5}" type="sibTrans" cxnId="{FE6962FC-C1D2-3D4F-90EA-C1248C5407E0}">
      <dgm:prSet/>
      <dgm:spPr/>
      <dgm:t>
        <a:bodyPr/>
        <a:lstStyle/>
        <a:p>
          <a:endParaRPr lang="en-GB" sz="1800" noProof="0" dirty="0">
            <a:latin typeface="Arial" panose="020B0604020202020204" pitchFamily="34" charset="0"/>
            <a:cs typeface="Arial" panose="020B0604020202020204" pitchFamily="34" charset="0"/>
          </a:endParaRPr>
        </a:p>
      </dgm:t>
    </dgm:pt>
    <dgm:pt modelId="{D7F86FFC-4036-D74B-836F-61C0BA2EFA23}">
      <dgm:prSet phldrT="[Texto]" custT="1"/>
      <dgm:spPr>
        <a:solidFill>
          <a:srgbClr val="008000"/>
        </a:solidFill>
      </dgm:spPr>
      <dgm:t>
        <a:bodyPr/>
        <a:lstStyle/>
        <a:p>
          <a:r>
            <a:rPr lang="en-GB" sz="1800" noProof="0" dirty="0">
              <a:latin typeface="Arial" panose="020B0604020202020204" pitchFamily="34" charset="0"/>
              <a:cs typeface="Arial" panose="020B0604020202020204" pitchFamily="34" charset="0"/>
            </a:rPr>
            <a:t>2015 - ... </a:t>
          </a:r>
        </a:p>
        <a:p>
          <a:r>
            <a:rPr lang="en-GB" sz="1800" noProof="0" dirty="0">
              <a:latin typeface="Arial" panose="020B0604020202020204" pitchFamily="34" charset="0"/>
              <a:cs typeface="Arial" panose="020B0604020202020204" pitchFamily="34" charset="0"/>
            </a:rPr>
            <a:t>Smart specialisation</a:t>
          </a:r>
        </a:p>
      </dgm:t>
    </dgm:pt>
    <dgm:pt modelId="{E24AE959-A282-C04E-B586-D6985DCB8595}" type="parTrans" cxnId="{E47B90C3-E8C2-5B45-9BFC-534523B678B3}">
      <dgm:prSet/>
      <dgm:spPr/>
      <dgm:t>
        <a:bodyPr/>
        <a:lstStyle/>
        <a:p>
          <a:endParaRPr lang="en-GB" sz="1800" noProof="0" dirty="0">
            <a:latin typeface="Arial" panose="020B0604020202020204" pitchFamily="34" charset="0"/>
            <a:cs typeface="Arial" panose="020B0604020202020204" pitchFamily="34" charset="0"/>
          </a:endParaRPr>
        </a:p>
      </dgm:t>
    </dgm:pt>
    <dgm:pt modelId="{AACDAF43-1871-444F-9D4B-EF8A7978F57A}" type="sibTrans" cxnId="{E47B90C3-E8C2-5B45-9BFC-534523B678B3}">
      <dgm:prSet/>
      <dgm:spPr/>
      <dgm:t>
        <a:bodyPr/>
        <a:lstStyle/>
        <a:p>
          <a:endParaRPr lang="en-GB" sz="1800" noProof="0" dirty="0">
            <a:latin typeface="Arial" panose="020B0604020202020204" pitchFamily="34" charset="0"/>
            <a:cs typeface="Arial" panose="020B0604020202020204" pitchFamily="34" charset="0"/>
          </a:endParaRPr>
        </a:p>
      </dgm:t>
    </dgm:pt>
    <dgm:pt modelId="{FC2D214A-AC5D-504A-9D97-7088263EE300}" type="pres">
      <dgm:prSet presAssocID="{CC099452-B0DA-1C4A-8B2A-E8DF62563CEA}" presName="Name0" presStyleCnt="0">
        <dgm:presLayoutVars>
          <dgm:dir/>
          <dgm:resizeHandles val="exact"/>
        </dgm:presLayoutVars>
      </dgm:prSet>
      <dgm:spPr/>
    </dgm:pt>
    <dgm:pt modelId="{FFCA00F3-2033-1D49-8DB6-2F9D2CCCB2DD}" type="pres">
      <dgm:prSet presAssocID="{CCBB5336-106E-DE42-AEBC-499E05D6EA77}" presName="parTxOnly" presStyleLbl="node1" presStyleIdx="0" presStyleCnt="4">
        <dgm:presLayoutVars>
          <dgm:bulletEnabled val="1"/>
        </dgm:presLayoutVars>
      </dgm:prSet>
      <dgm:spPr/>
    </dgm:pt>
    <dgm:pt modelId="{3350B83D-0517-2344-9708-DC0BFD948FF7}" type="pres">
      <dgm:prSet presAssocID="{994F3B26-207F-5744-9630-7AFD16285FC3}" presName="parSpace" presStyleCnt="0"/>
      <dgm:spPr/>
    </dgm:pt>
    <dgm:pt modelId="{2040ECA5-03CE-AD46-BFCF-6DC27EB80BDE}" type="pres">
      <dgm:prSet presAssocID="{B57F3A85-FDAB-B44B-9901-96F670095DE4}" presName="parTxOnly" presStyleLbl="node1" presStyleIdx="1" presStyleCnt="4">
        <dgm:presLayoutVars>
          <dgm:bulletEnabled val="1"/>
        </dgm:presLayoutVars>
      </dgm:prSet>
      <dgm:spPr/>
    </dgm:pt>
    <dgm:pt modelId="{118A8B12-34E9-934D-BD1B-11DE62A2A56F}" type="pres">
      <dgm:prSet presAssocID="{B922A5EA-7D7E-E045-B870-8C355BA3B3B5}" presName="parSpace" presStyleCnt="0"/>
      <dgm:spPr/>
    </dgm:pt>
    <dgm:pt modelId="{92F1129F-A56C-AC45-BD01-3C2254F293E2}" type="pres">
      <dgm:prSet presAssocID="{A6E5F470-4504-B547-AFE0-1BE61CB4FD76}" presName="parTxOnly" presStyleLbl="node1" presStyleIdx="2" presStyleCnt="4">
        <dgm:presLayoutVars>
          <dgm:bulletEnabled val="1"/>
        </dgm:presLayoutVars>
      </dgm:prSet>
      <dgm:spPr/>
    </dgm:pt>
    <dgm:pt modelId="{50BE4E34-F238-3240-B889-A9F6CBB06810}" type="pres">
      <dgm:prSet presAssocID="{16E6D2CE-9A4E-7F45-AA2E-98F1F88C7CB5}" presName="parSpace" presStyleCnt="0"/>
      <dgm:spPr/>
    </dgm:pt>
    <dgm:pt modelId="{2B6D7A59-649C-904F-B9E9-0B4C874B3610}" type="pres">
      <dgm:prSet presAssocID="{D7F86FFC-4036-D74B-836F-61C0BA2EFA23}" presName="parTxOnly" presStyleLbl="node1" presStyleIdx="3" presStyleCnt="4">
        <dgm:presLayoutVars>
          <dgm:bulletEnabled val="1"/>
        </dgm:presLayoutVars>
      </dgm:prSet>
      <dgm:spPr/>
    </dgm:pt>
  </dgm:ptLst>
  <dgm:cxnLst>
    <dgm:cxn modelId="{843FAD04-7F42-1745-A990-FE13AB22169F}" srcId="{CC099452-B0DA-1C4A-8B2A-E8DF62563CEA}" destId="{CCBB5336-106E-DE42-AEBC-499E05D6EA77}" srcOrd="0" destOrd="0" parTransId="{15ABD8B1-E4A3-9E4F-95C8-E5DBC90FFA9B}" sibTransId="{994F3B26-207F-5744-9630-7AFD16285FC3}"/>
    <dgm:cxn modelId="{13534E08-92B7-DE41-8B8D-F3324FE4B85B}" srcId="{CC099452-B0DA-1C4A-8B2A-E8DF62563CEA}" destId="{B57F3A85-FDAB-B44B-9901-96F670095DE4}" srcOrd="1" destOrd="0" parTransId="{63EF7B04-8CD7-E248-B051-8DE8ED7F1B7F}" sibTransId="{B922A5EA-7D7E-E045-B870-8C355BA3B3B5}"/>
    <dgm:cxn modelId="{651B221D-1AC8-BD47-AA5E-3D03C3768652}" type="presOf" srcId="{D7F86FFC-4036-D74B-836F-61C0BA2EFA23}" destId="{2B6D7A59-649C-904F-B9E9-0B4C874B3610}" srcOrd="0" destOrd="0" presId="urn:microsoft.com/office/officeart/2005/8/layout/hChevron3"/>
    <dgm:cxn modelId="{188BB063-07B7-F54D-96D5-427A2911119F}" type="presOf" srcId="{CC099452-B0DA-1C4A-8B2A-E8DF62563CEA}" destId="{FC2D214A-AC5D-504A-9D97-7088263EE300}" srcOrd="0" destOrd="0" presId="urn:microsoft.com/office/officeart/2005/8/layout/hChevron3"/>
    <dgm:cxn modelId="{01FB1C6F-6FDB-584A-83D4-E24F0FF73694}" type="presOf" srcId="{CCBB5336-106E-DE42-AEBC-499E05D6EA77}" destId="{FFCA00F3-2033-1D49-8DB6-2F9D2CCCB2DD}" srcOrd="0" destOrd="0" presId="urn:microsoft.com/office/officeart/2005/8/layout/hChevron3"/>
    <dgm:cxn modelId="{B05D02B6-9F4B-5A49-A67A-D38A8D12B564}" type="presOf" srcId="{B57F3A85-FDAB-B44B-9901-96F670095DE4}" destId="{2040ECA5-03CE-AD46-BFCF-6DC27EB80BDE}" srcOrd="0" destOrd="0" presId="urn:microsoft.com/office/officeart/2005/8/layout/hChevron3"/>
    <dgm:cxn modelId="{E47B90C3-E8C2-5B45-9BFC-534523B678B3}" srcId="{CC099452-B0DA-1C4A-8B2A-E8DF62563CEA}" destId="{D7F86FFC-4036-D74B-836F-61C0BA2EFA23}" srcOrd="3" destOrd="0" parTransId="{E24AE959-A282-C04E-B586-D6985DCB8595}" sibTransId="{AACDAF43-1871-444F-9D4B-EF8A7978F57A}"/>
    <dgm:cxn modelId="{E6A7DFE2-C3B6-F145-BD18-3820C7CFB9B1}" type="presOf" srcId="{A6E5F470-4504-B547-AFE0-1BE61CB4FD76}" destId="{92F1129F-A56C-AC45-BD01-3C2254F293E2}" srcOrd="0" destOrd="0" presId="urn:microsoft.com/office/officeart/2005/8/layout/hChevron3"/>
    <dgm:cxn modelId="{FE6962FC-C1D2-3D4F-90EA-C1248C5407E0}" srcId="{CC099452-B0DA-1C4A-8B2A-E8DF62563CEA}" destId="{A6E5F470-4504-B547-AFE0-1BE61CB4FD76}" srcOrd="2" destOrd="0" parTransId="{A490AA40-933A-D44B-97AE-1A900B247B7F}" sibTransId="{16E6D2CE-9A4E-7F45-AA2E-98F1F88C7CB5}"/>
    <dgm:cxn modelId="{904B0D3D-8AE1-7A42-86BE-E50D2C84FF5D}" type="presParOf" srcId="{FC2D214A-AC5D-504A-9D97-7088263EE300}" destId="{FFCA00F3-2033-1D49-8DB6-2F9D2CCCB2DD}" srcOrd="0" destOrd="0" presId="urn:microsoft.com/office/officeart/2005/8/layout/hChevron3"/>
    <dgm:cxn modelId="{1EF459AA-E5FA-F045-A79F-95D0826A42FB}" type="presParOf" srcId="{FC2D214A-AC5D-504A-9D97-7088263EE300}" destId="{3350B83D-0517-2344-9708-DC0BFD948FF7}" srcOrd="1" destOrd="0" presId="urn:microsoft.com/office/officeart/2005/8/layout/hChevron3"/>
    <dgm:cxn modelId="{DA3AA787-BDC7-8A45-88D8-D5FE26286326}" type="presParOf" srcId="{FC2D214A-AC5D-504A-9D97-7088263EE300}" destId="{2040ECA5-03CE-AD46-BFCF-6DC27EB80BDE}" srcOrd="2" destOrd="0" presId="urn:microsoft.com/office/officeart/2005/8/layout/hChevron3"/>
    <dgm:cxn modelId="{6C656045-14AC-9542-85FF-43F4A7701286}" type="presParOf" srcId="{FC2D214A-AC5D-504A-9D97-7088263EE300}" destId="{118A8B12-34E9-934D-BD1B-11DE62A2A56F}" srcOrd="3" destOrd="0" presId="urn:microsoft.com/office/officeart/2005/8/layout/hChevron3"/>
    <dgm:cxn modelId="{DEBEBBED-3ED9-D843-98D1-BB81D6EE485B}" type="presParOf" srcId="{FC2D214A-AC5D-504A-9D97-7088263EE300}" destId="{92F1129F-A56C-AC45-BD01-3C2254F293E2}" srcOrd="4" destOrd="0" presId="urn:microsoft.com/office/officeart/2005/8/layout/hChevron3"/>
    <dgm:cxn modelId="{4146E4DE-FADF-BD41-8F67-E32BA63E3235}" type="presParOf" srcId="{FC2D214A-AC5D-504A-9D97-7088263EE300}" destId="{50BE4E34-F238-3240-B889-A9F6CBB06810}" srcOrd="5" destOrd="0" presId="urn:microsoft.com/office/officeart/2005/8/layout/hChevron3"/>
    <dgm:cxn modelId="{A114EA1C-B309-CC49-A0DA-A08368EE9DBD}" type="presParOf" srcId="{FC2D214A-AC5D-504A-9D97-7088263EE300}" destId="{2B6D7A59-649C-904F-B9E9-0B4C874B3610}"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2401E0-A0F6-41A1-A45C-045B61EBC0A7}" type="doc">
      <dgm:prSet loTypeId="urn:microsoft.com/office/officeart/2009/layout/ReverseList" loCatId="relationship" qsTypeId="urn:microsoft.com/office/officeart/2005/8/quickstyle/3d3" qsCatId="3D" csTypeId="urn:microsoft.com/office/officeart/2005/8/colors/accent1_2" csCatId="accent1" phldr="1"/>
      <dgm:spPr/>
      <dgm:t>
        <a:bodyPr/>
        <a:lstStyle/>
        <a:p>
          <a:endParaRPr lang="es-ES"/>
        </a:p>
      </dgm:t>
    </dgm:pt>
    <dgm:pt modelId="{E6124615-8ADD-4615-A1AE-7E86876C88B9}">
      <dgm:prSet phldrT="[Texto]"/>
      <dgm:spPr/>
      <dgm:t>
        <a:bodyPr/>
        <a:lstStyle/>
        <a:p>
          <a:pPr algn="r"/>
          <a:r>
            <a:rPr lang="en-GB" b="1" noProof="0" dirty="0"/>
            <a:t>1. Evaluation of Strategy </a:t>
          </a:r>
        </a:p>
        <a:p>
          <a:pPr algn="r"/>
          <a:r>
            <a:rPr lang="en-GB" noProof="0" dirty="0"/>
            <a:t>(</a:t>
          </a:r>
          <a:r>
            <a:rPr lang="en-US" noProof="0" dirty="0"/>
            <a:t>annual reports to monitor the progress of the STIP objectives</a:t>
          </a:r>
          <a:r>
            <a:rPr lang="en-GB" noProof="0" dirty="0"/>
            <a:t>)</a:t>
          </a:r>
        </a:p>
      </dgm:t>
    </dgm:pt>
    <dgm:pt modelId="{40E3F090-4E42-419F-BA38-A1F3D761A850}" type="parTrans" cxnId="{57B365B4-3FA3-4C0C-9061-1E2B14822945}">
      <dgm:prSet/>
      <dgm:spPr/>
      <dgm:t>
        <a:bodyPr/>
        <a:lstStyle/>
        <a:p>
          <a:endParaRPr lang="en-GB" noProof="0" dirty="0"/>
        </a:p>
      </dgm:t>
    </dgm:pt>
    <dgm:pt modelId="{56615737-C8B2-4A17-BC2A-8583D052D979}" type="sibTrans" cxnId="{57B365B4-3FA3-4C0C-9061-1E2B14822945}">
      <dgm:prSet/>
      <dgm:spPr/>
      <dgm:t>
        <a:bodyPr/>
        <a:lstStyle/>
        <a:p>
          <a:endParaRPr lang="en-GB" noProof="0" dirty="0"/>
        </a:p>
      </dgm:t>
    </dgm:pt>
    <dgm:pt modelId="{E75D4DC0-8A58-4F9E-BA57-0915884AA9CD}">
      <dgm:prSet phldrT="[Texto]"/>
      <dgm:spPr/>
      <dgm:t>
        <a:bodyPr/>
        <a:lstStyle/>
        <a:p>
          <a:r>
            <a:rPr lang="en-GB" b="1" noProof="0" dirty="0"/>
            <a:t>2. Evaluation of Basque STI System</a:t>
          </a:r>
        </a:p>
        <a:p>
          <a:pPr marL="0" indent="0"/>
          <a:r>
            <a:rPr lang="en-GB" noProof="0" dirty="0"/>
            <a:t>(</a:t>
          </a:r>
          <a:r>
            <a:rPr lang="en-US" noProof="0" dirty="0"/>
            <a:t>biennial reports on the comparative situation of the System with Europe</a:t>
          </a:r>
          <a:r>
            <a:rPr lang="en-GB" noProof="0" dirty="0"/>
            <a:t>)</a:t>
          </a:r>
        </a:p>
      </dgm:t>
    </dgm:pt>
    <dgm:pt modelId="{2464C83B-0FDC-4312-B3C5-3E9E631BF78A}" type="parTrans" cxnId="{FED741E3-4B40-4844-9F8B-FD1CD3BD0948}">
      <dgm:prSet/>
      <dgm:spPr/>
      <dgm:t>
        <a:bodyPr/>
        <a:lstStyle/>
        <a:p>
          <a:endParaRPr lang="en-GB" noProof="0" dirty="0"/>
        </a:p>
      </dgm:t>
    </dgm:pt>
    <dgm:pt modelId="{2BCD07C0-EBCD-4656-B120-BD1F18D20012}" type="sibTrans" cxnId="{FED741E3-4B40-4844-9F8B-FD1CD3BD0948}">
      <dgm:prSet/>
      <dgm:spPr/>
      <dgm:t>
        <a:bodyPr/>
        <a:lstStyle/>
        <a:p>
          <a:endParaRPr lang="en-GB" noProof="0" dirty="0"/>
        </a:p>
      </dgm:t>
    </dgm:pt>
    <dgm:pt modelId="{22597738-5C4E-4DB6-B653-E1F2E3CFD081}" type="pres">
      <dgm:prSet presAssocID="{5E2401E0-A0F6-41A1-A45C-045B61EBC0A7}" presName="Name0" presStyleCnt="0">
        <dgm:presLayoutVars>
          <dgm:chMax val="2"/>
          <dgm:chPref val="2"/>
          <dgm:animLvl val="lvl"/>
        </dgm:presLayoutVars>
      </dgm:prSet>
      <dgm:spPr/>
    </dgm:pt>
    <dgm:pt modelId="{3BDF8D3B-D1E1-4833-987F-BA48DD9C2340}" type="pres">
      <dgm:prSet presAssocID="{5E2401E0-A0F6-41A1-A45C-045B61EBC0A7}" presName="LeftText" presStyleLbl="revTx" presStyleIdx="0" presStyleCnt="0">
        <dgm:presLayoutVars>
          <dgm:bulletEnabled val="1"/>
        </dgm:presLayoutVars>
      </dgm:prSet>
      <dgm:spPr/>
    </dgm:pt>
    <dgm:pt modelId="{6ED7FE94-B3DC-4569-A858-BEF7D360BDEC}" type="pres">
      <dgm:prSet presAssocID="{5E2401E0-A0F6-41A1-A45C-045B61EBC0A7}" presName="LeftNode" presStyleLbl="bgImgPlace1" presStyleIdx="0" presStyleCnt="2" custScaleX="224736" custLinFactNeighborX="-58518" custLinFactNeighborY="-2372">
        <dgm:presLayoutVars>
          <dgm:chMax val="2"/>
          <dgm:chPref val="2"/>
        </dgm:presLayoutVars>
      </dgm:prSet>
      <dgm:spPr/>
    </dgm:pt>
    <dgm:pt modelId="{56E66D09-9549-44DD-BD1A-2DBE4908812A}" type="pres">
      <dgm:prSet presAssocID="{5E2401E0-A0F6-41A1-A45C-045B61EBC0A7}" presName="RightText" presStyleLbl="revTx" presStyleIdx="0" presStyleCnt="0">
        <dgm:presLayoutVars>
          <dgm:bulletEnabled val="1"/>
        </dgm:presLayoutVars>
      </dgm:prSet>
      <dgm:spPr/>
    </dgm:pt>
    <dgm:pt modelId="{74B49E08-C6CA-4018-9C3F-144B99FC75CE}" type="pres">
      <dgm:prSet presAssocID="{5E2401E0-A0F6-41A1-A45C-045B61EBC0A7}" presName="RightNode" presStyleLbl="bgImgPlace1" presStyleIdx="1" presStyleCnt="2" custScaleX="225324" custLinFactNeighborX="68440" custLinFactNeighborY="-2372">
        <dgm:presLayoutVars>
          <dgm:chMax val="0"/>
          <dgm:chPref val="0"/>
        </dgm:presLayoutVars>
      </dgm:prSet>
      <dgm:spPr/>
    </dgm:pt>
    <dgm:pt modelId="{5CFE605A-964B-4849-97F1-6D402CEE6AA6}" type="pres">
      <dgm:prSet presAssocID="{5E2401E0-A0F6-41A1-A45C-045B61EBC0A7}" presName="TopArrow" presStyleLbl="node1" presStyleIdx="0" presStyleCnt="2"/>
      <dgm:spPr/>
    </dgm:pt>
    <dgm:pt modelId="{CA1C6041-5FE8-4786-AF3C-E71A392E48C3}" type="pres">
      <dgm:prSet presAssocID="{5E2401E0-A0F6-41A1-A45C-045B61EBC0A7}" presName="BottomArrow" presStyleLbl="node1" presStyleIdx="1" presStyleCnt="2"/>
      <dgm:spPr/>
    </dgm:pt>
  </dgm:ptLst>
  <dgm:cxnLst>
    <dgm:cxn modelId="{C804538E-36A7-4D46-B43B-AAB5AD341134}" type="presOf" srcId="{E6124615-8ADD-4615-A1AE-7E86876C88B9}" destId="{6ED7FE94-B3DC-4569-A858-BEF7D360BDEC}" srcOrd="1" destOrd="0" presId="urn:microsoft.com/office/officeart/2009/layout/ReverseList"/>
    <dgm:cxn modelId="{03900FA0-0A45-4246-92E1-794B181299DC}" type="presOf" srcId="{E75D4DC0-8A58-4F9E-BA57-0915884AA9CD}" destId="{74B49E08-C6CA-4018-9C3F-144B99FC75CE}" srcOrd="1" destOrd="0" presId="urn:microsoft.com/office/officeart/2009/layout/ReverseList"/>
    <dgm:cxn modelId="{A3528DAD-B627-481C-BD32-7FA566D3A3C8}" type="presOf" srcId="{5E2401E0-A0F6-41A1-A45C-045B61EBC0A7}" destId="{22597738-5C4E-4DB6-B653-E1F2E3CFD081}" srcOrd="0" destOrd="0" presId="urn:microsoft.com/office/officeart/2009/layout/ReverseList"/>
    <dgm:cxn modelId="{57B365B4-3FA3-4C0C-9061-1E2B14822945}" srcId="{5E2401E0-A0F6-41A1-A45C-045B61EBC0A7}" destId="{E6124615-8ADD-4615-A1AE-7E86876C88B9}" srcOrd="0" destOrd="0" parTransId="{40E3F090-4E42-419F-BA38-A1F3D761A850}" sibTransId="{56615737-C8B2-4A17-BC2A-8583D052D979}"/>
    <dgm:cxn modelId="{FED741E3-4B40-4844-9F8B-FD1CD3BD0948}" srcId="{5E2401E0-A0F6-41A1-A45C-045B61EBC0A7}" destId="{E75D4DC0-8A58-4F9E-BA57-0915884AA9CD}" srcOrd="1" destOrd="0" parTransId="{2464C83B-0FDC-4312-B3C5-3E9E631BF78A}" sibTransId="{2BCD07C0-EBCD-4656-B120-BD1F18D20012}"/>
    <dgm:cxn modelId="{75A357E6-1850-468E-92B9-BE43F7126730}" type="presOf" srcId="{E75D4DC0-8A58-4F9E-BA57-0915884AA9CD}" destId="{56E66D09-9549-44DD-BD1A-2DBE4908812A}" srcOrd="0" destOrd="0" presId="urn:microsoft.com/office/officeart/2009/layout/ReverseList"/>
    <dgm:cxn modelId="{8074DEEA-36D6-46E4-8771-3F09CBBAC558}" type="presOf" srcId="{E6124615-8ADD-4615-A1AE-7E86876C88B9}" destId="{3BDF8D3B-D1E1-4833-987F-BA48DD9C2340}" srcOrd="0" destOrd="0" presId="urn:microsoft.com/office/officeart/2009/layout/ReverseList"/>
    <dgm:cxn modelId="{CC487C7C-F24E-4458-9BC2-C1F1F0F79762}" type="presParOf" srcId="{22597738-5C4E-4DB6-B653-E1F2E3CFD081}" destId="{3BDF8D3B-D1E1-4833-987F-BA48DD9C2340}" srcOrd="0" destOrd="0" presId="urn:microsoft.com/office/officeart/2009/layout/ReverseList"/>
    <dgm:cxn modelId="{42B89F9C-DDBB-4E13-9BF8-23D378DA0786}" type="presParOf" srcId="{22597738-5C4E-4DB6-B653-E1F2E3CFD081}" destId="{6ED7FE94-B3DC-4569-A858-BEF7D360BDEC}" srcOrd="1" destOrd="0" presId="urn:microsoft.com/office/officeart/2009/layout/ReverseList"/>
    <dgm:cxn modelId="{DC25415C-75FA-42D2-A7C2-9527102F7BE0}" type="presParOf" srcId="{22597738-5C4E-4DB6-B653-E1F2E3CFD081}" destId="{56E66D09-9549-44DD-BD1A-2DBE4908812A}" srcOrd="2" destOrd="0" presId="urn:microsoft.com/office/officeart/2009/layout/ReverseList"/>
    <dgm:cxn modelId="{D271491C-59C0-46C8-BBFD-F7436B7A9174}" type="presParOf" srcId="{22597738-5C4E-4DB6-B653-E1F2E3CFD081}" destId="{74B49E08-C6CA-4018-9C3F-144B99FC75CE}" srcOrd="3" destOrd="0" presId="urn:microsoft.com/office/officeart/2009/layout/ReverseList"/>
    <dgm:cxn modelId="{BD25DA3E-9407-44DF-B409-293E661CC1E5}" type="presParOf" srcId="{22597738-5C4E-4DB6-B653-E1F2E3CFD081}" destId="{5CFE605A-964B-4849-97F1-6D402CEE6AA6}" srcOrd="4" destOrd="0" presId="urn:microsoft.com/office/officeart/2009/layout/ReverseList"/>
    <dgm:cxn modelId="{F1F32128-4B37-4A1E-87AC-550EBB0A3F66}" type="presParOf" srcId="{22597738-5C4E-4DB6-B653-E1F2E3CFD081}" destId="{CA1C6041-5FE8-4786-AF3C-E71A392E48C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A00F3-2033-1D49-8DB6-2F9D2CCCB2DD}">
      <dsp:nvSpPr>
        <dsp:cNvPr id="0" name=""/>
        <dsp:cNvSpPr/>
      </dsp:nvSpPr>
      <dsp:spPr>
        <a:xfrm>
          <a:off x="2544" y="1774323"/>
          <a:ext cx="2553326" cy="1021330"/>
        </a:xfrm>
        <a:prstGeom prst="homePlate">
          <a:avLst/>
        </a:prstGeom>
        <a:solidFill>
          <a:schemeClr val="tx1">
            <a:lumMod val="50000"/>
            <a:lumOff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1980s</a:t>
          </a:r>
        </a:p>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Capacity </a:t>
          </a:r>
        </a:p>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building</a:t>
          </a:r>
        </a:p>
      </dsp:txBody>
      <dsp:txXfrm>
        <a:off x="2544" y="1774323"/>
        <a:ext cx="2297994" cy="1021330"/>
      </dsp:txXfrm>
    </dsp:sp>
    <dsp:sp modelId="{2040ECA5-03CE-AD46-BFCF-6DC27EB80BDE}">
      <dsp:nvSpPr>
        <dsp:cNvPr id="0" name=""/>
        <dsp:cNvSpPr/>
      </dsp:nvSpPr>
      <dsp:spPr>
        <a:xfrm>
          <a:off x="2045205" y="1774323"/>
          <a:ext cx="2553326" cy="1021330"/>
        </a:xfrm>
        <a:prstGeom prst="chevron">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1990s</a:t>
          </a:r>
          <a:endParaRPr lang="en-GB" sz="1800" kern="1200" baseline="0" noProof="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Industrial orientation</a:t>
          </a:r>
        </a:p>
      </dsp:txBody>
      <dsp:txXfrm>
        <a:off x="2555870" y="1774323"/>
        <a:ext cx="1531996" cy="1021330"/>
      </dsp:txXfrm>
    </dsp:sp>
    <dsp:sp modelId="{92F1129F-A56C-AC45-BD01-3C2254F293E2}">
      <dsp:nvSpPr>
        <dsp:cNvPr id="0" name=""/>
        <dsp:cNvSpPr/>
      </dsp:nvSpPr>
      <dsp:spPr>
        <a:xfrm>
          <a:off x="4087866" y="1774323"/>
          <a:ext cx="2553326" cy="1021330"/>
        </a:xfrm>
        <a:prstGeom prst="chevron">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2000s</a:t>
          </a:r>
          <a:endParaRPr lang="en-GB" sz="1800" kern="1200" baseline="0" noProof="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GB" sz="1800" kern="1200" baseline="0" noProof="0" dirty="0">
              <a:latin typeface="Arial" panose="020B0604020202020204" pitchFamily="34" charset="0"/>
              <a:cs typeface="Arial" panose="020B0604020202020204" pitchFamily="34" charset="0"/>
            </a:rPr>
            <a:t>Sectoral diversification</a:t>
          </a:r>
          <a:endParaRPr lang="en-GB" sz="1800" kern="1200" noProof="0" dirty="0">
            <a:latin typeface="Arial" panose="020B0604020202020204" pitchFamily="34" charset="0"/>
            <a:cs typeface="Arial" panose="020B0604020202020204" pitchFamily="34" charset="0"/>
          </a:endParaRPr>
        </a:p>
      </dsp:txBody>
      <dsp:txXfrm>
        <a:off x="4598531" y="1774323"/>
        <a:ext cx="1531996" cy="1021330"/>
      </dsp:txXfrm>
    </dsp:sp>
    <dsp:sp modelId="{2B6D7A59-649C-904F-B9E9-0B4C874B3610}">
      <dsp:nvSpPr>
        <dsp:cNvPr id="0" name=""/>
        <dsp:cNvSpPr/>
      </dsp:nvSpPr>
      <dsp:spPr>
        <a:xfrm>
          <a:off x="6130527" y="1774323"/>
          <a:ext cx="2553326" cy="1021330"/>
        </a:xfrm>
        <a:prstGeom prst="chevron">
          <a:avLst/>
        </a:prstGeom>
        <a:solidFill>
          <a:srgbClr val="008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2015 - ... </a:t>
          </a:r>
        </a:p>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Smart specialisation</a:t>
          </a:r>
        </a:p>
      </dsp:txBody>
      <dsp:txXfrm>
        <a:off x="6641192" y="1774323"/>
        <a:ext cx="1531996" cy="1021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7FE94-B3DC-4569-A858-BEF7D360BDEC}">
      <dsp:nvSpPr>
        <dsp:cNvPr id="0" name=""/>
        <dsp:cNvSpPr/>
      </dsp:nvSpPr>
      <dsp:spPr>
        <a:xfrm rot="16200000">
          <a:off x="1030354" y="211306"/>
          <a:ext cx="3135294" cy="4305935"/>
        </a:xfrm>
        <a:prstGeom prst="round2SameRect">
          <a:avLst>
            <a:gd name="adj1" fmla="val 16670"/>
            <a:gd name="adj2" fmla="val 0"/>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14300" tIns="190500" rIns="171450" bIns="190500" numCol="1" spcCol="1270" anchor="t" anchorCtr="0">
          <a:noAutofit/>
        </a:bodyPr>
        <a:lstStyle/>
        <a:p>
          <a:pPr marL="0" lvl="0" indent="0" algn="r" defTabSz="1333500">
            <a:lnSpc>
              <a:spcPct val="90000"/>
            </a:lnSpc>
            <a:spcBef>
              <a:spcPct val="0"/>
            </a:spcBef>
            <a:spcAft>
              <a:spcPct val="35000"/>
            </a:spcAft>
            <a:buNone/>
          </a:pPr>
          <a:r>
            <a:rPr lang="en-GB" sz="3000" b="1" kern="1200" noProof="0" dirty="0"/>
            <a:t>1. Evaluation of Strategy </a:t>
          </a:r>
        </a:p>
        <a:p>
          <a:pPr marL="0" lvl="0" indent="0" algn="r" defTabSz="1333500">
            <a:lnSpc>
              <a:spcPct val="90000"/>
            </a:lnSpc>
            <a:spcBef>
              <a:spcPct val="0"/>
            </a:spcBef>
            <a:spcAft>
              <a:spcPct val="35000"/>
            </a:spcAft>
            <a:buNone/>
          </a:pPr>
          <a:r>
            <a:rPr lang="en-GB" sz="3000" kern="1200" noProof="0" dirty="0"/>
            <a:t>(</a:t>
          </a:r>
          <a:r>
            <a:rPr lang="en-US" sz="3000" kern="1200" noProof="0" dirty="0"/>
            <a:t>annual reports to monitor the progress of the STIP objectives</a:t>
          </a:r>
          <a:r>
            <a:rPr lang="en-GB" sz="3000" kern="1200" noProof="0" dirty="0"/>
            <a:t>)</a:t>
          </a:r>
        </a:p>
      </dsp:txBody>
      <dsp:txXfrm rot="5400000">
        <a:off x="598114" y="949706"/>
        <a:ext cx="4152855" cy="2829134"/>
      </dsp:txXfrm>
    </dsp:sp>
    <dsp:sp modelId="{74B49E08-C6CA-4018-9C3F-144B99FC75CE}">
      <dsp:nvSpPr>
        <dsp:cNvPr id="0" name=""/>
        <dsp:cNvSpPr/>
      </dsp:nvSpPr>
      <dsp:spPr>
        <a:xfrm rot="5400000">
          <a:off x="5465865" y="205673"/>
          <a:ext cx="3135294" cy="4317201"/>
        </a:xfrm>
        <a:prstGeom prst="round2SameRect">
          <a:avLst>
            <a:gd name="adj1" fmla="val 16670"/>
            <a:gd name="adj2" fmla="val 0"/>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65735" tIns="184150" rIns="110490" bIns="184150" numCol="1" spcCol="1270" anchor="t" anchorCtr="0">
          <a:noAutofit/>
        </a:bodyPr>
        <a:lstStyle/>
        <a:p>
          <a:pPr lvl="0" algn="l" defTabSz="1289050">
            <a:lnSpc>
              <a:spcPct val="90000"/>
            </a:lnSpc>
            <a:spcBef>
              <a:spcPct val="0"/>
            </a:spcBef>
            <a:spcAft>
              <a:spcPct val="35000"/>
            </a:spcAft>
            <a:buNone/>
          </a:pPr>
          <a:r>
            <a:rPr lang="en-GB" sz="2900" b="1" kern="1200" noProof="0" dirty="0"/>
            <a:t>2. Evaluation of Basque STI System</a:t>
          </a:r>
        </a:p>
        <a:p>
          <a:pPr marL="0" lvl="0" indent="0" algn="l" defTabSz="1289050">
            <a:lnSpc>
              <a:spcPct val="90000"/>
            </a:lnSpc>
            <a:spcBef>
              <a:spcPct val="0"/>
            </a:spcBef>
            <a:spcAft>
              <a:spcPct val="35000"/>
            </a:spcAft>
            <a:buNone/>
          </a:pPr>
          <a:r>
            <a:rPr lang="en-GB" sz="2900" kern="1200" noProof="0" dirty="0"/>
            <a:t>(</a:t>
          </a:r>
          <a:r>
            <a:rPr lang="en-US" sz="2900" kern="1200" noProof="0" dirty="0"/>
            <a:t>biennial reports on the comparative situation of the System with Europe</a:t>
          </a:r>
          <a:r>
            <a:rPr lang="en-GB" sz="2900" kern="1200" noProof="0" dirty="0"/>
            <a:t>)</a:t>
          </a:r>
        </a:p>
      </dsp:txBody>
      <dsp:txXfrm rot="-5400000">
        <a:off x="4874912" y="949706"/>
        <a:ext cx="4164121" cy="2829134"/>
      </dsp:txXfrm>
    </dsp:sp>
    <dsp:sp modelId="{5CFE605A-964B-4849-97F1-6D402CEE6AA6}">
      <dsp:nvSpPr>
        <dsp:cNvPr id="0" name=""/>
        <dsp:cNvSpPr/>
      </dsp:nvSpPr>
      <dsp:spPr>
        <a:xfrm>
          <a:off x="3719009" y="0"/>
          <a:ext cx="2002999" cy="2002901"/>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A1C6041-5FE8-4786-AF3C-E71A392E48C3}">
      <dsp:nvSpPr>
        <dsp:cNvPr id="0" name=""/>
        <dsp:cNvSpPr/>
      </dsp:nvSpPr>
      <dsp:spPr>
        <a:xfrm rot="10800000">
          <a:off x="3719009" y="2873898"/>
          <a:ext cx="2002999" cy="2002901"/>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29/06/2021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89479-7F91-F14B-A13A-1248BE559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461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07988" y="4688008"/>
            <a:ext cx="5919787" cy="4441270"/>
          </a:xfrm>
        </p:spPr>
        <p:txBody>
          <a:bodyPr/>
          <a:lstStyle/>
          <a:p>
            <a:pPr algn="just"/>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053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89479-7F91-F14B-A13A-1248BE559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07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3BC79-DD4F-44AB-994E-035B9D12C17E}"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96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800"/>
              </a:spcAft>
            </a:pPr>
            <a:endParaRPr lang="es-ES" sz="110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3BC79-DD4F-44AB-994E-035B9D12C17E}"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47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arcador de imagen de diapositiva"/>
          <p:cNvSpPr>
            <a:spLocks noGrp="1" noRot="1" noChangeAspect="1" noTextEdit="1"/>
          </p:cNvSpPr>
          <p:nvPr>
            <p:ph type="sldImg"/>
          </p:nvPr>
        </p:nvSpPr>
        <p:spPr bwMode="auto">
          <a:xfrm>
            <a:off x="92075" y="744538"/>
            <a:ext cx="6615113" cy="3722687"/>
          </a:xfrm>
          <a:noFill/>
          <a:ln>
            <a:solidFill>
              <a:srgbClr val="000000"/>
            </a:solidFill>
            <a:miter lim="800000"/>
            <a:headEnd/>
            <a:tailEnd/>
          </a:ln>
        </p:spPr>
      </p:sp>
      <p:sp>
        <p:nvSpPr>
          <p:cNvPr id="133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p>
        </p:txBody>
      </p:sp>
      <p:sp>
        <p:nvSpPr>
          <p:cNvPr id="81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356" rtl="0" eaLnBrk="1" fontAlgn="base" latinLnBrk="0" hangingPunct="1">
              <a:lnSpc>
                <a:spcPct val="100000"/>
              </a:lnSpc>
              <a:spcBef>
                <a:spcPct val="0"/>
              </a:spcBef>
              <a:spcAft>
                <a:spcPct val="0"/>
              </a:spcAft>
              <a:buClrTx/>
              <a:buSzTx/>
              <a:buFontTx/>
              <a:buNone/>
              <a:tabLst/>
              <a:defRPr/>
            </a:pPr>
            <a:fld id="{0856C46B-BFBA-448E-9FB9-5473FF02389F}" type="slidenum">
              <a:rPr kumimoji="0" lang="es-E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56" rtl="0" eaLnBrk="1" fontAlgn="base" latinLnBrk="0" hangingPunct="1">
                <a:lnSpc>
                  <a:spcPct val="100000"/>
                </a:lnSpc>
                <a:spcBef>
                  <a:spcPct val="0"/>
                </a:spcBef>
                <a:spcAft>
                  <a:spcPct val="0"/>
                </a:spcAft>
                <a:buClrTx/>
                <a:buSzTx/>
                <a:buFontTx/>
                <a:buNone/>
                <a:tabLst/>
                <a:defRPr/>
              </a:pPr>
              <a:t>16</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31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07988" y="4688008"/>
            <a:ext cx="5919787" cy="4441270"/>
          </a:xfrm>
        </p:spPr>
        <p:txBody>
          <a:bodyPr/>
          <a:lstStyle/>
          <a:p>
            <a:pPr algn="just"/>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44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07988" y="4688008"/>
            <a:ext cx="5919787" cy="4441270"/>
          </a:xfrm>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818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07988" y="4574703"/>
            <a:ext cx="5919787" cy="4799597"/>
          </a:xfrm>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28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07988" y="4574704"/>
            <a:ext cx="5919787" cy="4441270"/>
          </a:xfrm>
        </p:spPr>
        <p:txBody>
          <a:bodyPr/>
          <a:lstStyle/>
          <a:p>
            <a:pPr algn="just"/>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0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07988" y="4688008"/>
            <a:ext cx="5919787" cy="4441270"/>
          </a:xfrm>
        </p:spPr>
        <p:txBody>
          <a:bodyPr/>
          <a:lstStyle/>
          <a:p>
            <a:pPr algn="just"/>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91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2" y="3"/>
            <a:ext cx="12192000" cy="6858000"/>
          </a:xfrm>
        </p:spPr>
        <p:txBody>
          <a:bodyPr/>
          <a:lstStyle/>
          <a:p>
            <a:r>
              <a:rPr lang="de-DE"/>
              <a:t>Bild durch Klicken auf Symbol hinzufügen</a:t>
            </a:r>
            <a:endParaRPr lang="de-DE" dirty="0"/>
          </a:p>
        </p:txBody>
      </p:sp>
      <p:sp>
        <p:nvSpPr>
          <p:cNvPr id="6" name="Rectangle avec un coin arrondi 5">
            <a:extLst>
              <a:ext uri="{FF2B5EF4-FFF2-40B4-BE49-F238E27FC236}">
                <a16:creationId xmlns:a16="http://schemas.microsoft.com/office/drawing/2014/main" id="{438BE31E-4BCC-F94C-BF8F-1FA4FD7786E5}"/>
              </a:ext>
            </a:extLst>
          </p:cNvPr>
          <p:cNvSpPr/>
          <p:nvPr/>
        </p:nvSpPr>
        <p:spPr>
          <a:xfrm rot="10800000" flipH="1">
            <a:off x="1" y="761815"/>
            <a:ext cx="11653331" cy="2350286"/>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63"/>
          </a:p>
        </p:txBody>
      </p:sp>
      <p:sp>
        <p:nvSpPr>
          <p:cNvPr id="3" name="Textplatzhalter 2"/>
          <p:cNvSpPr>
            <a:spLocks noGrp="1"/>
          </p:cNvSpPr>
          <p:nvPr>
            <p:ph type="body" sz="quarter" idx="11"/>
          </p:nvPr>
        </p:nvSpPr>
        <p:spPr>
          <a:xfrm>
            <a:off x="964863" y="1139160"/>
            <a:ext cx="10714838" cy="1795868"/>
          </a:xfrm>
        </p:spPr>
        <p:txBody>
          <a:bodyPr/>
          <a:lstStyle>
            <a:lvl1pPr marL="0" indent="0">
              <a:buNone/>
              <a:defRPr sz="6842" b="1" i="0">
                <a:latin typeface="Avenir Next Condensed" charset="0"/>
                <a:ea typeface="Avenir Next Condensed" charset="0"/>
                <a:cs typeface="Avenir Next Condensed" charset="0"/>
              </a:defRPr>
            </a:lvl1pPr>
            <a:lvl2pPr marL="521368" indent="0">
              <a:buNone/>
              <a:defRPr sz="6842" b="1" i="0">
                <a:latin typeface="Avenir Next Condensed" charset="0"/>
                <a:ea typeface="Avenir Next Condensed" charset="0"/>
                <a:cs typeface="Avenir Next Condensed" charset="0"/>
              </a:defRPr>
            </a:lvl2pPr>
            <a:lvl3pPr marL="1042737" indent="0">
              <a:buNone/>
              <a:defRPr sz="6842" b="1" i="0">
                <a:latin typeface="Avenir Next Condensed" charset="0"/>
                <a:ea typeface="Avenir Next Condensed" charset="0"/>
                <a:cs typeface="Avenir Next Condensed" charset="0"/>
              </a:defRPr>
            </a:lvl3pPr>
            <a:lvl4pPr marL="1564104" indent="0">
              <a:buNone/>
              <a:defRPr sz="6842" b="1" i="0">
                <a:latin typeface="Avenir Next Condensed" charset="0"/>
                <a:ea typeface="Avenir Next Condensed" charset="0"/>
                <a:cs typeface="Avenir Next Condensed" charset="0"/>
              </a:defRPr>
            </a:lvl4pPr>
            <a:lvl5pPr marL="2085473" indent="0">
              <a:buNone/>
              <a:defRPr sz="6842" b="1" i="0">
                <a:latin typeface="Avenir Next Condensed" charset="0"/>
                <a:ea typeface="Avenir Next Condensed" charset="0"/>
                <a:cs typeface="Avenir Next Condensed" charset="0"/>
              </a:defRPr>
            </a:lvl5pPr>
          </a:lstStyle>
          <a:p>
            <a:pPr lvl="0"/>
            <a:r>
              <a:rPr lang="de-DE" dirty="0"/>
              <a:t>Mastertextformat bearbeiten</a:t>
            </a:r>
          </a:p>
        </p:txBody>
      </p:sp>
    </p:spTree>
    <p:extLst>
      <p:ext uri="{BB962C8B-B14F-4D97-AF65-F5344CB8AC3E}">
        <p14:creationId xmlns:p14="http://schemas.microsoft.com/office/powerpoint/2010/main" val="438169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Lauftext">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
        <p:nvSpPr>
          <p:cNvPr id="2" name="Titel 1"/>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4" name="Textplatzhalter 3"/>
          <p:cNvSpPr>
            <a:spLocks noGrp="1"/>
          </p:cNvSpPr>
          <p:nvPr>
            <p:ph type="body" sz="quarter" idx="12"/>
          </p:nvPr>
        </p:nvSpPr>
        <p:spPr>
          <a:xfrm>
            <a:off x="964861" y="1833978"/>
            <a:ext cx="10873947" cy="4065259"/>
          </a:xfrm>
        </p:spPr>
        <p:txBody>
          <a:bodyPr/>
          <a:lstStyle>
            <a:lvl1pPr marL="0" indent="0">
              <a:buNone/>
              <a:defRPr b="0" i="0">
                <a:latin typeface="Avenir Next Condensed" charset="0"/>
                <a:ea typeface="Avenir Next Condensed" charset="0"/>
                <a:cs typeface="Avenir Next Condensed" charset="0"/>
              </a:defRPr>
            </a:lvl1pPr>
            <a:lvl2pPr marL="521368" indent="0">
              <a:buNone/>
              <a:defRPr/>
            </a:lvl2pPr>
            <a:lvl3pPr marL="1042737" indent="0">
              <a:buNone/>
              <a:defRPr/>
            </a:lvl3pPr>
            <a:lvl4pPr marL="1564104" indent="0">
              <a:buNone/>
              <a:defRPr/>
            </a:lvl4pPr>
            <a:lvl5pPr marL="2085473" indent="0">
              <a:buNone/>
              <a:defRPr/>
            </a:lvl5pPr>
          </a:lstStyle>
          <a:p>
            <a:pPr lvl="0"/>
            <a:r>
              <a:rPr lang="de-DE"/>
              <a:t>Mastertextformat bearbeiten</a:t>
            </a:r>
          </a:p>
        </p:txBody>
      </p:sp>
    </p:spTree>
    <p:extLst>
      <p:ext uri="{BB962C8B-B14F-4D97-AF65-F5344CB8AC3E}">
        <p14:creationId xmlns:p14="http://schemas.microsoft.com/office/powerpoint/2010/main" val="282183258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und Text">
    <p:spTree>
      <p:nvGrpSpPr>
        <p:cNvPr id="1" name=""/>
        <p:cNvGrpSpPr/>
        <p:nvPr/>
      </p:nvGrpSpPr>
      <p:grpSpPr>
        <a:xfrm>
          <a:off x="0" y="0"/>
          <a:ext cx="0" cy="0"/>
          <a:chOff x="0" y="0"/>
          <a:chExt cx="0" cy="0"/>
        </a:xfrm>
      </p:grpSpPr>
      <p:sp>
        <p:nvSpPr>
          <p:cNvPr id="3" name="Inhaltsplatzhalter 2"/>
          <p:cNvSpPr>
            <a:spLocks noGrp="1"/>
          </p:cNvSpPr>
          <p:nvPr>
            <p:ph idx="1"/>
          </p:nvPr>
        </p:nvSpPr>
        <p:spPr>
          <a:xfrm>
            <a:off x="964861" y="2391977"/>
            <a:ext cx="10873947" cy="3515698"/>
          </a:xfrm>
        </p:spPr>
        <p:txBody>
          <a:bodyPr/>
          <a:lstStyle>
            <a:lvl1pPr>
              <a:defRPr b="0" i="0">
                <a:latin typeface="Avenir Next Condensed" charset="0"/>
                <a:ea typeface="Avenir Next Condensed" charset="0"/>
                <a:cs typeface="Avenir Next Condensed" charset="0"/>
              </a:defRPr>
            </a:lvl1pPr>
            <a:lvl2pPr>
              <a:defRPr sz="1824" b="0" i="0">
                <a:latin typeface="Avenir Next Condensed" charset="0"/>
                <a:ea typeface="Avenir Next Condensed" charset="0"/>
                <a:cs typeface="Avenir Next Condensed" charset="0"/>
              </a:defRPr>
            </a:lvl2pPr>
            <a:lvl3pPr>
              <a:defRPr sz="1824" b="0" i="0">
                <a:latin typeface="Avenir Next Condensed" charset="0"/>
                <a:ea typeface="Avenir Next Condensed" charset="0"/>
                <a:cs typeface="Avenir Next Condensed" charset="0"/>
              </a:defRPr>
            </a:lvl3pPr>
            <a:lvl4pPr>
              <a:defRPr sz="1824" b="0" i="0">
                <a:latin typeface="Avenir Next Condensed" charset="0"/>
                <a:ea typeface="Avenir Next Condensed" charset="0"/>
                <a:cs typeface="Avenir Next Condensed" charset="0"/>
              </a:defRPr>
            </a:lvl4pPr>
            <a:lvl5pPr>
              <a:defRPr sz="1824" b="0" i="0">
                <a:latin typeface="Avenir Next Condensed" charset="0"/>
                <a:ea typeface="Avenir Next Condensed" charset="0"/>
                <a:cs typeface="Avenir Next Condensed"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5" name="Textplatzhalter 4"/>
          <p:cNvSpPr>
            <a:spLocks noGrp="1"/>
          </p:cNvSpPr>
          <p:nvPr>
            <p:ph type="body" sz="quarter" idx="12"/>
          </p:nvPr>
        </p:nvSpPr>
        <p:spPr>
          <a:xfrm>
            <a:off x="964863" y="1833979"/>
            <a:ext cx="10873947" cy="488498"/>
          </a:xfrm>
        </p:spPr>
        <p:txBody>
          <a:bodyPr/>
          <a:lstStyle>
            <a:lvl1pPr>
              <a:defRPr b="1" i="0">
                <a:latin typeface="Avenir Next Condensed" charset="0"/>
                <a:ea typeface="Avenir Next Condensed" charset="0"/>
                <a:cs typeface="Avenir Next Condensed" charset="0"/>
              </a:defRPr>
            </a:lvl1pPr>
            <a:lvl5pPr marL="2346157" marR="0" indent="-260684" algn="l" defTabSz="1042737" rtl="0" eaLnBrk="1" fontAlgn="auto" latinLnBrk="0" hangingPunct="1">
              <a:lnSpc>
                <a:spcPct val="90000"/>
              </a:lnSpc>
              <a:spcBef>
                <a:spcPts val="571"/>
              </a:spcBef>
              <a:spcAft>
                <a:spcPts val="0"/>
              </a:spcAft>
              <a:buClrTx/>
              <a:buSzTx/>
              <a:buFont typeface="Menlo-Regular" charset="0"/>
              <a:buNone/>
              <a:tabLst/>
              <a:defRPr/>
            </a:lvl5pPr>
          </a:lstStyle>
          <a:p>
            <a:pPr marL="260684" marR="0" lvl="0"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Mastertextformat bearbeiten</a:t>
            </a:r>
          </a:p>
          <a:p>
            <a:pPr marL="260684" marR="0" lvl="1"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Zweite Ebene</a:t>
            </a:r>
          </a:p>
        </p:txBody>
      </p:sp>
      <p:sp>
        <p:nvSpPr>
          <p:cNvPr id="6" name="Fußzeilenplatzhalter 4">
            <a:extLst>
              <a:ext uri="{FF2B5EF4-FFF2-40B4-BE49-F238E27FC236}">
                <a16:creationId xmlns:a16="http://schemas.microsoft.com/office/drawing/2014/main" id="{9AD4F4A2-4DCA-3245-884D-A28E525217D9}"/>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691141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2" name="Titel 1"/>
          <p:cNvSpPr>
            <a:spLocks noGrp="1"/>
          </p:cNvSpPr>
          <p:nvPr>
            <p:ph type="title"/>
          </p:nvPr>
        </p:nvSpPr>
        <p:spPr>
          <a:xfrm>
            <a:off x="964863" y="365798"/>
            <a:ext cx="10873947" cy="1324939"/>
          </a:xfrm>
        </p:spPr>
        <p:txBody>
          <a:bodyPr/>
          <a:lstStyle/>
          <a:p>
            <a:r>
              <a:rPr lang="de-DE"/>
              <a:t>Mastertitelformat bearbeiten</a:t>
            </a:r>
            <a:endParaRPr lang="de-DE" dirty="0"/>
          </a:p>
        </p:txBody>
      </p:sp>
      <p:sp>
        <p:nvSpPr>
          <p:cNvPr id="4" name="Textplatzhalter 3"/>
          <p:cNvSpPr>
            <a:spLocks noGrp="1"/>
          </p:cNvSpPr>
          <p:nvPr>
            <p:ph type="body" sz="quarter" idx="12"/>
          </p:nvPr>
        </p:nvSpPr>
        <p:spPr>
          <a:xfrm>
            <a:off x="964861" y="1833976"/>
            <a:ext cx="10873947" cy="40739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a:extLst>
              <a:ext uri="{FF2B5EF4-FFF2-40B4-BE49-F238E27FC236}">
                <a16:creationId xmlns:a16="http://schemas.microsoft.com/office/drawing/2014/main" id="{19775F0B-D22C-7540-812C-B6A8505C8518}"/>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90788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Diagramm/Bild/Tabelle">
    <p:spTree>
      <p:nvGrpSpPr>
        <p:cNvPr id="1" name=""/>
        <p:cNvGrpSpPr/>
        <p:nvPr/>
      </p:nvGrpSpPr>
      <p:grpSpPr>
        <a:xfrm>
          <a:off x="0" y="0"/>
          <a:ext cx="0" cy="0"/>
          <a:chOff x="0" y="0"/>
          <a:chExt cx="0" cy="0"/>
        </a:xfrm>
      </p:grpSpPr>
      <p:sp>
        <p:nvSpPr>
          <p:cNvPr id="2" name="Titel 1"/>
          <p:cNvSpPr>
            <a:spLocks noGrp="1"/>
          </p:cNvSpPr>
          <p:nvPr>
            <p:ph type="title"/>
          </p:nvPr>
        </p:nvSpPr>
        <p:spPr>
          <a:xfrm>
            <a:off x="964863" y="365798"/>
            <a:ext cx="10873947" cy="1324939"/>
          </a:xfrm>
        </p:spPr>
        <p:txBody>
          <a:bodyPr/>
          <a:lstStyle/>
          <a:p>
            <a:r>
              <a:rPr lang="de-DE"/>
              <a:t>Mastertitelformat bearbeiten</a:t>
            </a:r>
            <a:endParaRPr lang="de-DE" dirty="0"/>
          </a:p>
        </p:txBody>
      </p:sp>
      <p:sp>
        <p:nvSpPr>
          <p:cNvPr id="4" name="Inhaltsplatzhalter 3"/>
          <p:cNvSpPr>
            <a:spLocks noGrp="1"/>
          </p:cNvSpPr>
          <p:nvPr>
            <p:ph sz="quarter" idx="13"/>
          </p:nvPr>
        </p:nvSpPr>
        <p:spPr>
          <a:xfrm>
            <a:off x="964861" y="1843393"/>
            <a:ext cx="10873947" cy="40278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4">
            <a:extLst>
              <a:ext uri="{FF2B5EF4-FFF2-40B4-BE49-F238E27FC236}">
                <a16:creationId xmlns:a16="http://schemas.microsoft.com/office/drawing/2014/main" id="{0BBA6F09-20C5-ED41-9E65-3BEA7A6A5A47}"/>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980512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tertitel Text 2-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964862" y="1833976"/>
            <a:ext cx="5007138"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4" name="Inhaltsplatzhalter 3"/>
          <p:cNvSpPr>
            <a:spLocks noGrp="1"/>
          </p:cNvSpPr>
          <p:nvPr>
            <p:ph sz="half" idx="2"/>
          </p:nvPr>
        </p:nvSpPr>
        <p:spPr>
          <a:xfrm>
            <a:off x="964862" y="2396590"/>
            <a:ext cx="5007138"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72935" y="1833976"/>
            <a:ext cx="5665874"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6" name="Inhaltsplatzhalter 5"/>
          <p:cNvSpPr>
            <a:spLocks noGrp="1"/>
          </p:cNvSpPr>
          <p:nvPr>
            <p:ph sz="quarter" idx="4"/>
          </p:nvPr>
        </p:nvSpPr>
        <p:spPr>
          <a:xfrm>
            <a:off x="6172935" y="2396590"/>
            <a:ext cx="5665874"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8" name="Fußzeilenplatzhalter 4">
            <a:extLst>
              <a:ext uri="{FF2B5EF4-FFF2-40B4-BE49-F238E27FC236}">
                <a16:creationId xmlns:a16="http://schemas.microsoft.com/office/drawing/2014/main" id="{523FCFE3-5044-1348-A072-CD5AB3994BEB}"/>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21928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Text 2-spalti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964863" y="1835128"/>
            <a:ext cx="5007136" cy="41003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81987" y="1835128"/>
            <a:ext cx="5656822" cy="41003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itel 4"/>
          <p:cNvSpPr>
            <a:spLocks noGrp="1"/>
          </p:cNvSpPr>
          <p:nvPr>
            <p:ph type="title"/>
          </p:nvPr>
        </p:nvSpPr>
        <p:spPr>
          <a:xfrm>
            <a:off x="964861" y="365798"/>
            <a:ext cx="10873947" cy="1324939"/>
          </a:xfrm>
        </p:spPr>
        <p:txBody>
          <a:bodyPr/>
          <a:lstStyle/>
          <a:p>
            <a:r>
              <a:rPr lang="de-DE"/>
              <a:t>Mastertitelformat bearbeiten</a:t>
            </a:r>
            <a:endParaRPr lang="de-DE" dirty="0"/>
          </a:p>
        </p:txBody>
      </p:sp>
      <p:sp>
        <p:nvSpPr>
          <p:cNvPr id="6" name="Fußzeilenplatzhalter 4">
            <a:extLst>
              <a:ext uri="{FF2B5EF4-FFF2-40B4-BE49-F238E27FC236}">
                <a16:creationId xmlns:a16="http://schemas.microsoft.com/office/drawing/2014/main" id="{DC82DB91-87A2-0743-A796-C88DC3689876}"/>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1633631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 Untertitel Text 3-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964861" y="1855381"/>
            <a:ext cx="3414483" cy="536024"/>
          </a:xfrm>
        </p:spPr>
        <p:txBody>
          <a:bodyPr anchor="t" anchorCtr="0"/>
          <a:lstStyle>
            <a:lvl1pPr marL="0" indent="0">
              <a:buNone/>
              <a:defRPr sz="2053"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4" name="Inhaltsplatzhalter 3"/>
          <p:cNvSpPr>
            <a:spLocks noGrp="1"/>
          </p:cNvSpPr>
          <p:nvPr>
            <p:ph sz="half" idx="2"/>
          </p:nvPr>
        </p:nvSpPr>
        <p:spPr>
          <a:xfrm>
            <a:off x="964861" y="2410989"/>
            <a:ext cx="3414483" cy="3515121"/>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8225753" y="1855181"/>
            <a:ext cx="3579940" cy="536024"/>
          </a:xfrm>
        </p:spPr>
        <p:txBody>
          <a:bodyPr anchor="t" anchorCtr="0"/>
          <a:lstStyle>
            <a:lvl1pPr marL="0" indent="0">
              <a:buNone/>
              <a:defRPr sz="2053"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6" name="Inhaltsplatzhalter 5"/>
          <p:cNvSpPr>
            <a:spLocks noGrp="1"/>
          </p:cNvSpPr>
          <p:nvPr>
            <p:ph sz="quarter" idx="4"/>
          </p:nvPr>
        </p:nvSpPr>
        <p:spPr>
          <a:xfrm>
            <a:off x="8225753" y="2420208"/>
            <a:ext cx="3579940" cy="350590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8" name="Textplatzhalter 2"/>
          <p:cNvSpPr>
            <a:spLocks noGrp="1"/>
          </p:cNvSpPr>
          <p:nvPr>
            <p:ph type="body" idx="12"/>
          </p:nvPr>
        </p:nvSpPr>
        <p:spPr>
          <a:xfrm>
            <a:off x="4611057" y="1855181"/>
            <a:ext cx="3382986" cy="536024"/>
          </a:xfrm>
        </p:spPr>
        <p:txBody>
          <a:bodyPr anchor="t" anchorCtr="0"/>
          <a:lstStyle>
            <a:lvl1pPr marL="0" indent="0">
              <a:buNone/>
              <a:defRPr sz="2053"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9" name="Inhaltsplatzhalter 3"/>
          <p:cNvSpPr>
            <a:spLocks noGrp="1"/>
          </p:cNvSpPr>
          <p:nvPr>
            <p:ph sz="half" idx="13"/>
          </p:nvPr>
        </p:nvSpPr>
        <p:spPr>
          <a:xfrm>
            <a:off x="4611057" y="2410991"/>
            <a:ext cx="3382986" cy="350590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Fußzeilenplatzhalter 4">
            <a:extLst>
              <a:ext uri="{FF2B5EF4-FFF2-40B4-BE49-F238E27FC236}">
                <a16:creationId xmlns:a16="http://schemas.microsoft.com/office/drawing/2014/main" id="{C4310086-43D6-3647-A58E-649886A7E782}"/>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32305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el, Text 3-spaltig">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964861" y="1852210"/>
            <a:ext cx="3426069" cy="402781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8353194"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9" name="Inhaltsplatzhalter 3"/>
          <p:cNvSpPr>
            <a:spLocks noGrp="1"/>
          </p:cNvSpPr>
          <p:nvPr>
            <p:ph sz="half" idx="13"/>
          </p:nvPr>
        </p:nvSpPr>
        <p:spPr>
          <a:xfrm>
            <a:off x="4645813"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a:extLst>
              <a:ext uri="{FF2B5EF4-FFF2-40B4-BE49-F238E27FC236}">
                <a16:creationId xmlns:a16="http://schemas.microsoft.com/office/drawing/2014/main" id="{E4CF8913-CE39-6741-883D-C60EBE99599A}"/>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092639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8" name="Titel 7"/>
          <p:cNvSpPr>
            <a:spLocks noGrp="1"/>
          </p:cNvSpPr>
          <p:nvPr>
            <p:ph type="title"/>
          </p:nvPr>
        </p:nvSpPr>
        <p:spPr>
          <a:xfrm>
            <a:off x="964861" y="365798"/>
            <a:ext cx="10852418" cy="1324939"/>
          </a:xfrm>
        </p:spPr>
        <p:txBody>
          <a:bodyPr/>
          <a:lstStyle/>
          <a:p>
            <a:r>
              <a:rPr lang="de-DE"/>
              <a:t>Mastertitelformat bearbeiten</a:t>
            </a:r>
            <a:endParaRPr lang="de-DE" dirty="0"/>
          </a:p>
        </p:txBody>
      </p:sp>
      <p:sp>
        <p:nvSpPr>
          <p:cNvPr id="3" name="Untertitel 2"/>
          <p:cNvSpPr>
            <a:spLocks noGrp="1"/>
          </p:cNvSpPr>
          <p:nvPr>
            <p:ph type="subTitle" idx="1"/>
          </p:nvPr>
        </p:nvSpPr>
        <p:spPr>
          <a:xfrm>
            <a:off x="964861" y="1834177"/>
            <a:ext cx="10852418" cy="467761"/>
          </a:xfrm>
        </p:spPr>
        <p:txBody>
          <a:bodyPr/>
          <a:lstStyle>
            <a:lvl1pPr marL="0" indent="0" algn="l">
              <a:buNone/>
              <a:defRPr sz="2281" b="1"/>
            </a:lvl1pPr>
            <a:lvl2pPr marL="521368" indent="0" algn="ctr">
              <a:buNone/>
              <a:defRPr sz="2281"/>
            </a:lvl2pPr>
            <a:lvl3pPr marL="1042737" indent="0" algn="ctr">
              <a:buNone/>
              <a:defRPr sz="2053"/>
            </a:lvl3pPr>
            <a:lvl4pPr marL="1564104" indent="0" algn="ctr">
              <a:buNone/>
              <a:defRPr sz="1824"/>
            </a:lvl4pPr>
            <a:lvl5pPr marL="2085473" indent="0" algn="ctr">
              <a:buNone/>
              <a:defRPr sz="1824"/>
            </a:lvl5pPr>
            <a:lvl6pPr marL="2606841" indent="0" algn="ctr">
              <a:buNone/>
              <a:defRPr sz="1824"/>
            </a:lvl6pPr>
            <a:lvl7pPr marL="3128209" indent="0" algn="ctr">
              <a:buNone/>
              <a:defRPr sz="1824"/>
            </a:lvl7pPr>
            <a:lvl8pPr marL="3649578" indent="0" algn="ctr">
              <a:buNone/>
              <a:defRPr sz="1824"/>
            </a:lvl8pPr>
            <a:lvl9pPr marL="4170945" indent="0" algn="ctr">
              <a:buNone/>
              <a:defRPr sz="1824"/>
            </a:lvl9pPr>
          </a:lstStyle>
          <a:p>
            <a:r>
              <a:rPr lang="de-DE"/>
              <a:t>Master-Untertitelformat bearbeiten</a:t>
            </a:r>
            <a:endParaRPr lang="de-DE" dirty="0"/>
          </a:p>
        </p:txBody>
      </p:sp>
      <p:sp>
        <p:nvSpPr>
          <p:cNvPr id="12" name="Tabellenplatzhalter 11"/>
          <p:cNvSpPr>
            <a:spLocks noGrp="1"/>
          </p:cNvSpPr>
          <p:nvPr>
            <p:ph type="tbl" sz="quarter" idx="12"/>
          </p:nvPr>
        </p:nvSpPr>
        <p:spPr>
          <a:xfrm>
            <a:off x="964861" y="2396411"/>
            <a:ext cx="10852418" cy="3721351"/>
          </a:xfrm>
        </p:spPr>
        <p:txBody>
          <a:bodyPr/>
          <a:lstStyle/>
          <a:p>
            <a:r>
              <a:rPr lang="de-DE"/>
              <a:t>Tabelle durch Klicken auf Symbol hinzufügen</a:t>
            </a:r>
          </a:p>
        </p:txBody>
      </p:sp>
      <p:sp>
        <p:nvSpPr>
          <p:cNvPr id="6" name="Fußzeilenplatzhalter 4">
            <a:extLst>
              <a:ext uri="{FF2B5EF4-FFF2-40B4-BE49-F238E27FC236}">
                <a16:creationId xmlns:a16="http://schemas.microsoft.com/office/drawing/2014/main" id="{AD63A0EB-25EA-8B4C-A25D-B8AA43257D2C}"/>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1832070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Text und Bild/Tabelle/Grafik">
    <p:spTree>
      <p:nvGrpSpPr>
        <p:cNvPr id="1" name=""/>
        <p:cNvGrpSpPr/>
        <p:nvPr/>
      </p:nvGrpSpPr>
      <p:grpSpPr>
        <a:xfrm>
          <a:off x="0" y="0"/>
          <a:ext cx="0" cy="0"/>
          <a:chOff x="0" y="0"/>
          <a:chExt cx="0" cy="0"/>
        </a:xfrm>
      </p:grpSpPr>
      <p:sp>
        <p:nvSpPr>
          <p:cNvPr id="3" name="Inhaltsplatzhalter 2"/>
          <p:cNvSpPr>
            <a:spLocks noGrp="1"/>
          </p:cNvSpPr>
          <p:nvPr>
            <p:ph idx="1"/>
          </p:nvPr>
        </p:nvSpPr>
        <p:spPr>
          <a:xfrm>
            <a:off x="5226180" y="1852614"/>
            <a:ext cx="6591101" cy="4080525"/>
          </a:xfrm>
        </p:spPr>
        <p:txBody>
          <a:bodyPr>
            <a:normAutofit/>
          </a:bodyPr>
          <a:lstStyle>
            <a:lvl1pPr>
              <a:defRPr sz="2053"/>
            </a:lvl1pPr>
            <a:lvl2pPr>
              <a:defRPr sz="2053"/>
            </a:lvl2pPr>
            <a:lvl3pPr>
              <a:defRPr sz="2053"/>
            </a:lvl3pPr>
            <a:lvl4pPr>
              <a:defRPr sz="2053"/>
            </a:lvl4pPr>
            <a:lvl5pPr>
              <a:defRPr sz="2053"/>
            </a:lvl5pPr>
            <a:lvl6pPr>
              <a:defRPr sz="2281"/>
            </a:lvl6pPr>
            <a:lvl7pPr>
              <a:defRPr sz="2281"/>
            </a:lvl7pPr>
            <a:lvl8pPr>
              <a:defRPr sz="2281"/>
            </a:lvl8pPr>
            <a:lvl9pPr>
              <a:defRPr sz="2281"/>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964863" y="1834180"/>
            <a:ext cx="3806944" cy="4080525"/>
          </a:xfrm>
        </p:spPr>
        <p:txBody>
          <a:bodyPr>
            <a:normAutofit/>
          </a:bodyPr>
          <a:lstStyle>
            <a:lvl1pPr marL="0" indent="0">
              <a:buNone/>
              <a:defRPr sz="2281"/>
            </a:lvl1pPr>
            <a:lvl2pPr marL="521368" indent="0">
              <a:buNone/>
              <a:defRPr sz="1597"/>
            </a:lvl2pPr>
            <a:lvl3pPr marL="1042737" indent="0">
              <a:buNone/>
              <a:defRPr sz="1368"/>
            </a:lvl3pPr>
            <a:lvl4pPr marL="1564104" indent="0">
              <a:buNone/>
              <a:defRPr sz="1140"/>
            </a:lvl4pPr>
            <a:lvl5pPr marL="2085473" indent="0">
              <a:buNone/>
              <a:defRPr sz="1140"/>
            </a:lvl5pPr>
            <a:lvl6pPr marL="2606841" indent="0">
              <a:buNone/>
              <a:defRPr sz="1140"/>
            </a:lvl6pPr>
            <a:lvl7pPr marL="3128209" indent="0">
              <a:buNone/>
              <a:defRPr sz="1140"/>
            </a:lvl7pPr>
            <a:lvl8pPr marL="3649578" indent="0">
              <a:buNone/>
              <a:defRPr sz="1140"/>
            </a:lvl8pPr>
            <a:lvl9pPr marL="4170945" indent="0">
              <a:buNone/>
              <a:defRPr sz="1140"/>
            </a:lvl9pPr>
          </a:lstStyle>
          <a:p>
            <a:pPr lvl="0"/>
            <a:r>
              <a:rPr lang="de-DE"/>
              <a:t>Mastertextformat bearbeiten</a:t>
            </a:r>
          </a:p>
        </p:txBody>
      </p:sp>
      <p:sp>
        <p:nvSpPr>
          <p:cNvPr id="2" name="Titel 1"/>
          <p:cNvSpPr>
            <a:spLocks noGrp="1"/>
          </p:cNvSpPr>
          <p:nvPr>
            <p:ph type="title"/>
          </p:nvPr>
        </p:nvSpPr>
        <p:spPr>
          <a:xfrm>
            <a:off x="964861" y="365798"/>
            <a:ext cx="10852418" cy="1324939"/>
          </a:xfrm>
        </p:spPr>
        <p:txBody>
          <a:bodyPr/>
          <a:lstStyle/>
          <a:p>
            <a:r>
              <a:rPr lang="de-DE"/>
              <a:t>Mastertitelformat bearbeiten</a:t>
            </a:r>
          </a:p>
        </p:txBody>
      </p:sp>
      <p:sp>
        <p:nvSpPr>
          <p:cNvPr id="6" name="Fußzeilenplatzhalter 4">
            <a:extLst>
              <a:ext uri="{FF2B5EF4-FFF2-40B4-BE49-F238E27FC236}">
                <a16:creationId xmlns:a16="http://schemas.microsoft.com/office/drawing/2014/main" id="{2F84BB2E-D818-1146-A6EC-3B1E96C6B51F}"/>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581656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Bild und Beschriftun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43992" y="1843998"/>
            <a:ext cx="6673287" cy="3997572"/>
          </a:xfrm>
        </p:spPr>
        <p:txBody>
          <a:bodyPr/>
          <a:lstStyle>
            <a:lvl1pPr marL="0" indent="0">
              <a:buNone/>
              <a:defRPr sz="3649"/>
            </a:lvl1pPr>
            <a:lvl2pPr marL="521368" indent="0">
              <a:buNone/>
              <a:defRPr sz="3193"/>
            </a:lvl2pPr>
            <a:lvl3pPr marL="1042737" indent="0">
              <a:buNone/>
              <a:defRPr sz="2737"/>
            </a:lvl3pPr>
            <a:lvl4pPr marL="1564104" indent="0">
              <a:buNone/>
              <a:defRPr sz="2281"/>
            </a:lvl4pPr>
            <a:lvl5pPr marL="2085473" indent="0">
              <a:buNone/>
              <a:defRPr sz="2281"/>
            </a:lvl5pPr>
            <a:lvl6pPr marL="2606841" indent="0">
              <a:buNone/>
              <a:defRPr sz="2281"/>
            </a:lvl6pPr>
            <a:lvl7pPr marL="3128209" indent="0">
              <a:buNone/>
              <a:defRPr sz="2281"/>
            </a:lvl7pPr>
            <a:lvl8pPr marL="3649578" indent="0">
              <a:buNone/>
              <a:defRPr sz="2281"/>
            </a:lvl8pPr>
            <a:lvl9pPr marL="4170945" indent="0">
              <a:buNone/>
              <a:defRPr sz="2281"/>
            </a:lvl9pPr>
          </a:lstStyle>
          <a:p>
            <a:r>
              <a:rPr lang="de-DE"/>
              <a:t>Bild durch Klicken auf Symbol hinzufügen</a:t>
            </a:r>
            <a:endParaRPr lang="de-DE" dirty="0"/>
          </a:p>
        </p:txBody>
      </p:sp>
      <p:sp>
        <p:nvSpPr>
          <p:cNvPr id="4" name="Textplatzhalter 3"/>
          <p:cNvSpPr>
            <a:spLocks noGrp="1"/>
          </p:cNvSpPr>
          <p:nvPr>
            <p:ph type="body" sz="half" idx="2"/>
          </p:nvPr>
        </p:nvSpPr>
        <p:spPr>
          <a:xfrm>
            <a:off x="964862" y="1843998"/>
            <a:ext cx="3901077" cy="3997572"/>
          </a:xfrm>
        </p:spPr>
        <p:txBody>
          <a:bodyPr/>
          <a:lstStyle>
            <a:lvl1pPr marL="0" indent="0">
              <a:buNone/>
              <a:defRPr sz="2281"/>
            </a:lvl1pPr>
            <a:lvl2pPr marL="521368" indent="0">
              <a:buNone/>
              <a:defRPr sz="1597"/>
            </a:lvl2pPr>
            <a:lvl3pPr marL="1042737" indent="0">
              <a:buNone/>
              <a:defRPr sz="1368"/>
            </a:lvl3pPr>
            <a:lvl4pPr marL="1564104" indent="0">
              <a:buNone/>
              <a:defRPr sz="1140"/>
            </a:lvl4pPr>
            <a:lvl5pPr marL="2085473" indent="0">
              <a:buNone/>
              <a:defRPr sz="1140"/>
            </a:lvl5pPr>
            <a:lvl6pPr marL="2606841" indent="0">
              <a:buNone/>
              <a:defRPr sz="1140"/>
            </a:lvl6pPr>
            <a:lvl7pPr marL="3128209" indent="0">
              <a:buNone/>
              <a:defRPr sz="1140"/>
            </a:lvl7pPr>
            <a:lvl8pPr marL="3649578" indent="0">
              <a:buNone/>
              <a:defRPr sz="1140"/>
            </a:lvl8pPr>
            <a:lvl9pPr marL="4170945" indent="0">
              <a:buNone/>
              <a:defRPr sz="1140"/>
            </a:lvl9pPr>
          </a:lstStyle>
          <a:p>
            <a:pPr lvl="0"/>
            <a:r>
              <a:rPr lang="de-DE"/>
              <a:t>Mastertextformat bearbeiten</a:t>
            </a:r>
          </a:p>
        </p:txBody>
      </p:sp>
      <p:sp>
        <p:nvSpPr>
          <p:cNvPr id="2" name="Titel 1"/>
          <p:cNvSpPr>
            <a:spLocks noGrp="1"/>
          </p:cNvSpPr>
          <p:nvPr>
            <p:ph type="title"/>
          </p:nvPr>
        </p:nvSpPr>
        <p:spPr>
          <a:xfrm>
            <a:off x="964861" y="365798"/>
            <a:ext cx="10852418" cy="1324939"/>
          </a:xfrm>
        </p:spPr>
        <p:txBody>
          <a:bodyPr/>
          <a:lstStyle/>
          <a:p>
            <a:r>
              <a:rPr lang="de-DE"/>
              <a:t>Mastertitelformat bearbeiten</a:t>
            </a:r>
            <a:endParaRPr lang="de-DE" dirty="0"/>
          </a:p>
        </p:txBody>
      </p:sp>
      <p:sp>
        <p:nvSpPr>
          <p:cNvPr id="6" name="Fußzeilenplatzhalter 4">
            <a:extLst>
              <a:ext uri="{FF2B5EF4-FFF2-40B4-BE49-F238E27FC236}">
                <a16:creationId xmlns:a16="http://schemas.microsoft.com/office/drawing/2014/main" id="{DF08D41F-5D8A-104C-91BB-0993F362858A}"/>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579091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lie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345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Folie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758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el und Diagramm/Bild/Tabelle">
    <p:spTree>
      <p:nvGrpSpPr>
        <p:cNvPr id="1" name=""/>
        <p:cNvGrpSpPr/>
        <p:nvPr/>
      </p:nvGrpSpPr>
      <p:grpSpPr>
        <a:xfrm>
          <a:off x="0" y="0"/>
          <a:ext cx="0" cy="0"/>
          <a:chOff x="0" y="0"/>
          <a:chExt cx="0" cy="0"/>
        </a:xfrm>
      </p:grpSpPr>
      <p:sp>
        <p:nvSpPr>
          <p:cNvPr id="2" name="Titel 1"/>
          <p:cNvSpPr>
            <a:spLocks noGrp="1"/>
          </p:cNvSpPr>
          <p:nvPr>
            <p:ph type="title"/>
          </p:nvPr>
        </p:nvSpPr>
        <p:spPr>
          <a:xfrm>
            <a:off x="964863" y="365798"/>
            <a:ext cx="10873947" cy="1324939"/>
          </a:xfrm>
        </p:spPr>
        <p:txBody>
          <a:bodyPr/>
          <a:lstStyle/>
          <a:p>
            <a:r>
              <a:rPr lang="de-DE"/>
              <a:t>Mastertitelformat bearbeiten</a:t>
            </a:r>
            <a:endParaRPr lang="de-DE" dirty="0"/>
          </a:p>
        </p:txBody>
      </p:sp>
      <p:sp>
        <p:nvSpPr>
          <p:cNvPr id="4" name="Inhaltsplatzhalter 3"/>
          <p:cNvSpPr>
            <a:spLocks noGrp="1"/>
          </p:cNvSpPr>
          <p:nvPr>
            <p:ph sz="quarter" idx="13"/>
          </p:nvPr>
        </p:nvSpPr>
        <p:spPr>
          <a:xfrm>
            <a:off x="964861" y="1843393"/>
            <a:ext cx="10873947" cy="40278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4">
            <a:extLst>
              <a:ext uri="{FF2B5EF4-FFF2-40B4-BE49-F238E27FC236}">
                <a16:creationId xmlns:a16="http://schemas.microsoft.com/office/drawing/2014/main" id="{0BBA6F09-20C5-ED41-9E65-3BEA7A6A5A47}"/>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584951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2" y="3"/>
            <a:ext cx="12192000" cy="6858000"/>
          </a:xfrm>
        </p:spPr>
        <p:txBody>
          <a:bodyPr/>
          <a:lstStyle/>
          <a:p>
            <a:r>
              <a:rPr lang="de-DE"/>
              <a:t>Bild durch Klicken auf Symbol hinzufügen</a:t>
            </a:r>
            <a:endParaRPr lang="de-DE" dirty="0"/>
          </a:p>
        </p:txBody>
      </p:sp>
      <p:sp>
        <p:nvSpPr>
          <p:cNvPr id="6" name="Rectangle avec un coin arrondi 5">
            <a:extLst>
              <a:ext uri="{FF2B5EF4-FFF2-40B4-BE49-F238E27FC236}">
                <a16:creationId xmlns:a16="http://schemas.microsoft.com/office/drawing/2014/main" id="{438BE31E-4BCC-F94C-BF8F-1FA4FD7786E5}"/>
              </a:ext>
            </a:extLst>
          </p:cNvPr>
          <p:cNvSpPr/>
          <p:nvPr/>
        </p:nvSpPr>
        <p:spPr>
          <a:xfrm rot="10800000" flipH="1">
            <a:off x="1" y="761815"/>
            <a:ext cx="11653331" cy="2350286"/>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63"/>
          </a:p>
        </p:txBody>
      </p:sp>
      <p:sp>
        <p:nvSpPr>
          <p:cNvPr id="3" name="Textplatzhalter 2"/>
          <p:cNvSpPr>
            <a:spLocks noGrp="1"/>
          </p:cNvSpPr>
          <p:nvPr>
            <p:ph type="body" sz="quarter" idx="11"/>
          </p:nvPr>
        </p:nvSpPr>
        <p:spPr>
          <a:xfrm>
            <a:off x="964863" y="1139160"/>
            <a:ext cx="10714838" cy="1795868"/>
          </a:xfrm>
        </p:spPr>
        <p:txBody>
          <a:bodyPr/>
          <a:lstStyle>
            <a:lvl1pPr marL="0" indent="0">
              <a:buNone/>
              <a:defRPr sz="6842" b="1" i="0">
                <a:latin typeface="Avenir Next Condensed" charset="0"/>
                <a:ea typeface="Avenir Next Condensed" charset="0"/>
                <a:cs typeface="Avenir Next Condensed" charset="0"/>
              </a:defRPr>
            </a:lvl1pPr>
            <a:lvl2pPr marL="521368" indent="0">
              <a:buNone/>
              <a:defRPr sz="6842" b="1" i="0">
                <a:latin typeface="Avenir Next Condensed" charset="0"/>
                <a:ea typeface="Avenir Next Condensed" charset="0"/>
                <a:cs typeface="Avenir Next Condensed" charset="0"/>
              </a:defRPr>
            </a:lvl2pPr>
            <a:lvl3pPr marL="1042737" indent="0">
              <a:buNone/>
              <a:defRPr sz="6842" b="1" i="0">
                <a:latin typeface="Avenir Next Condensed" charset="0"/>
                <a:ea typeface="Avenir Next Condensed" charset="0"/>
                <a:cs typeface="Avenir Next Condensed" charset="0"/>
              </a:defRPr>
            </a:lvl3pPr>
            <a:lvl4pPr marL="1564104" indent="0">
              <a:buNone/>
              <a:defRPr sz="6842" b="1" i="0">
                <a:latin typeface="Avenir Next Condensed" charset="0"/>
                <a:ea typeface="Avenir Next Condensed" charset="0"/>
                <a:cs typeface="Avenir Next Condensed" charset="0"/>
              </a:defRPr>
            </a:lvl4pPr>
            <a:lvl5pPr marL="2085473" indent="0">
              <a:buNone/>
              <a:defRPr sz="6842" b="1" i="0">
                <a:latin typeface="Avenir Next Condensed" charset="0"/>
                <a:ea typeface="Avenir Next Condensed" charset="0"/>
                <a:cs typeface="Avenir Next Condensed" charset="0"/>
              </a:defRPr>
            </a:lvl5pPr>
          </a:lstStyle>
          <a:p>
            <a:pPr lvl="0"/>
            <a:r>
              <a:rPr lang="de-DE"/>
              <a:t>Mastertextformat bearbeiten</a:t>
            </a:r>
          </a:p>
        </p:txBody>
      </p:sp>
    </p:spTree>
    <p:extLst>
      <p:ext uri="{BB962C8B-B14F-4D97-AF65-F5344CB8AC3E}">
        <p14:creationId xmlns:p14="http://schemas.microsoft.com/office/powerpoint/2010/main" val="87230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el, Untertitel Text 2-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964862" y="1833976"/>
            <a:ext cx="5007138"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4" name="Inhaltsplatzhalter 3"/>
          <p:cNvSpPr>
            <a:spLocks noGrp="1"/>
          </p:cNvSpPr>
          <p:nvPr>
            <p:ph sz="half" idx="2"/>
          </p:nvPr>
        </p:nvSpPr>
        <p:spPr>
          <a:xfrm>
            <a:off x="964862" y="2396590"/>
            <a:ext cx="5007138"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72935" y="1833976"/>
            <a:ext cx="5665874"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6" name="Inhaltsplatzhalter 5"/>
          <p:cNvSpPr>
            <a:spLocks noGrp="1"/>
          </p:cNvSpPr>
          <p:nvPr>
            <p:ph sz="quarter" idx="4"/>
          </p:nvPr>
        </p:nvSpPr>
        <p:spPr>
          <a:xfrm>
            <a:off x="6172935" y="2396590"/>
            <a:ext cx="5665874"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8" name="Fußzeilenplatzhalter 4">
            <a:extLst>
              <a:ext uri="{FF2B5EF4-FFF2-40B4-BE49-F238E27FC236}">
                <a16:creationId xmlns:a16="http://schemas.microsoft.com/office/drawing/2014/main" id="{523FCFE3-5044-1348-A072-CD5AB3994BEB}"/>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551215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el und Lauftext">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
        <p:nvSpPr>
          <p:cNvPr id="2" name="Titel 1"/>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4" name="Textplatzhalter 3"/>
          <p:cNvSpPr>
            <a:spLocks noGrp="1"/>
          </p:cNvSpPr>
          <p:nvPr>
            <p:ph type="body" sz="quarter" idx="12"/>
          </p:nvPr>
        </p:nvSpPr>
        <p:spPr>
          <a:xfrm>
            <a:off x="964861" y="1833978"/>
            <a:ext cx="10873947" cy="4065259"/>
          </a:xfrm>
        </p:spPr>
        <p:txBody>
          <a:bodyPr/>
          <a:lstStyle>
            <a:lvl1pPr marL="0" indent="0">
              <a:buNone/>
              <a:defRPr b="0" i="0">
                <a:latin typeface="Avenir Next Condensed" charset="0"/>
                <a:ea typeface="Avenir Next Condensed" charset="0"/>
                <a:cs typeface="Avenir Next Condensed" charset="0"/>
              </a:defRPr>
            </a:lvl1pPr>
            <a:lvl2pPr marL="521368" indent="0">
              <a:buNone/>
              <a:defRPr/>
            </a:lvl2pPr>
            <a:lvl3pPr marL="1042737" indent="0">
              <a:buNone/>
              <a:defRPr/>
            </a:lvl3pPr>
            <a:lvl4pPr marL="1564104" indent="0">
              <a:buNone/>
              <a:defRPr/>
            </a:lvl4pPr>
            <a:lvl5pPr marL="2085473" indent="0">
              <a:buNone/>
              <a:defRPr/>
            </a:lvl5pPr>
          </a:lstStyle>
          <a:p>
            <a:pPr lvl="0"/>
            <a:r>
              <a:rPr lang="de-DE"/>
              <a:t>Mastertextformat bearbeiten</a:t>
            </a:r>
          </a:p>
        </p:txBody>
      </p:sp>
    </p:spTree>
    <p:extLst>
      <p:ext uri="{BB962C8B-B14F-4D97-AF65-F5344CB8AC3E}">
        <p14:creationId xmlns:p14="http://schemas.microsoft.com/office/powerpoint/2010/main" val="37228296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el, Untertitel und Text">
    <p:spTree>
      <p:nvGrpSpPr>
        <p:cNvPr id="1" name=""/>
        <p:cNvGrpSpPr/>
        <p:nvPr/>
      </p:nvGrpSpPr>
      <p:grpSpPr>
        <a:xfrm>
          <a:off x="0" y="0"/>
          <a:ext cx="0" cy="0"/>
          <a:chOff x="0" y="0"/>
          <a:chExt cx="0" cy="0"/>
        </a:xfrm>
      </p:grpSpPr>
      <p:sp>
        <p:nvSpPr>
          <p:cNvPr id="3" name="Inhaltsplatzhalter 2"/>
          <p:cNvSpPr>
            <a:spLocks noGrp="1"/>
          </p:cNvSpPr>
          <p:nvPr>
            <p:ph idx="1"/>
          </p:nvPr>
        </p:nvSpPr>
        <p:spPr>
          <a:xfrm>
            <a:off x="964861" y="2391977"/>
            <a:ext cx="10873947" cy="3515698"/>
          </a:xfrm>
        </p:spPr>
        <p:txBody>
          <a:bodyPr/>
          <a:lstStyle>
            <a:lvl1pPr>
              <a:defRPr b="0" i="0">
                <a:latin typeface="Avenir Next Condensed" charset="0"/>
                <a:ea typeface="Avenir Next Condensed" charset="0"/>
                <a:cs typeface="Avenir Next Condensed" charset="0"/>
              </a:defRPr>
            </a:lvl1pPr>
            <a:lvl2pPr>
              <a:defRPr sz="1824" b="0" i="0">
                <a:latin typeface="Avenir Next Condensed" charset="0"/>
                <a:ea typeface="Avenir Next Condensed" charset="0"/>
                <a:cs typeface="Avenir Next Condensed" charset="0"/>
              </a:defRPr>
            </a:lvl2pPr>
            <a:lvl3pPr>
              <a:defRPr sz="1824" b="0" i="0">
                <a:latin typeface="Avenir Next Condensed" charset="0"/>
                <a:ea typeface="Avenir Next Condensed" charset="0"/>
                <a:cs typeface="Avenir Next Condensed" charset="0"/>
              </a:defRPr>
            </a:lvl3pPr>
            <a:lvl4pPr>
              <a:defRPr sz="1824" b="0" i="0">
                <a:latin typeface="Avenir Next Condensed" charset="0"/>
                <a:ea typeface="Avenir Next Condensed" charset="0"/>
                <a:cs typeface="Avenir Next Condensed" charset="0"/>
              </a:defRPr>
            </a:lvl4pPr>
            <a:lvl5pPr>
              <a:defRPr sz="1824" b="0" i="0">
                <a:latin typeface="Avenir Next Condensed" charset="0"/>
                <a:ea typeface="Avenir Next Condensed" charset="0"/>
                <a:cs typeface="Avenir Next Condensed"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 3"/>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5" name="Textplatzhalter 4"/>
          <p:cNvSpPr>
            <a:spLocks noGrp="1"/>
          </p:cNvSpPr>
          <p:nvPr>
            <p:ph type="body" sz="quarter" idx="12"/>
          </p:nvPr>
        </p:nvSpPr>
        <p:spPr>
          <a:xfrm>
            <a:off x="964863" y="1833979"/>
            <a:ext cx="10873947" cy="488498"/>
          </a:xfrm>
        </p:spPr>
        <p:txBody>
          <a:bodyPr/>
          <a:lstStyle>
            <a:lvl1pPr>
              <a:defRPr b="1" i="0">
                <a:latin typeface="Avenir Next Condensed" charset="0"/>
                <a:ea typeface="Avenir Next Condensed" charset="0"/>
                <a:cs typeface="Avenir Next Condensed" charset="0"/>
              </a:defRPr>
            </a:lvl1pPr>
            <a:lvl5pPr marL="2346157" marR="0" indent="-260684" algn="l" defTabSz="1042737" rtl="0" eaLnBrk="1" fontAlgn="auto" latinLnBrk="0" hangingPunct="1">
              <a:lnSpc>
                <a:spcPct val="90000"/>
              </a:lnSpc>
              <a:spcBef>
                <a:spcPts val="571"/>
              </a:spcBef>
              <a:spcAft>
                <a:spcPts val="0"/>
              </a:spcAft>
              <a:buClrTx/>
              <a:buSzTx/>
              <a:buFont typeface="Menlo-Regular" charset="0"/>
              <a:buNone/>
              <a:tabLst/>
              <a:defRPr/>
            </a:lvl5pPr>
          </a:lstStyle>
          <a:p>
            <a:pPr marL="260684" marR="0" lvl="0"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Mastertextformat bearbeiten</a:t>
            </a:r>
          </a:p>
          <a:p>
            <a:pPr marL="260684" marR="0" lvl="1"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Zweite Ebene</a:t>
            </a:r>
          </a:p>
        </p:txBody>
      </p:sp>
      <p:sp>
        <p:nvSpPr>
          <p:cNvPr id="6" name="Fußzeilenplatzhalter 4">
            <a:extLst>
              <a:ext uri="{FF2B5EF4-FFF2-40B4-BE49-F238E27FC236}">
                <a16:creationId xmlns:a16="http://schemas.microsoft.com/office/drawing/2014/main" id="{9AD4F4A2-4DCA-3245-884D-A28E525217D9}"/>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362582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el, Text 3-spaltig">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964861" y="1852210"/>
            <a:ext cx="3426069" cy="402781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8353194"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9" name="Inhaltsplatzhalter 3"/>
          <p:cNvSpPr>
            <a:spLocks noGrp="1"/>
          </p:cNvSpPr>
          <p:nvPr>
            <p:ph sz="half" idx="13"/>
          </p:nvPr>
        </p:nvSpPr>
        <p:spPr>
          <a:xfrm>
            <a:off x="4645813"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a:extLst>
              <a:ext uri="{FF2B5EF4-FFF2-40B4-BE49-F238E27FC236}">
                <a16:creationId xmlns:a16="http://schemas.microsoft.com/office/drawing/2014/main" id="{E4CF8913-CE39-6741-883D-C60EBE99599A}"/>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839193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el und Tabelle">
    <p:spTree>
      <p:nvGrpSpPr>
        <p:cNvPr id="1" name=""/>
        <p:cNvGrpSpPr/>
        <p:nvPr/>
      </p:nvGrpSpPr>
      <p:grpSpPr>
        <a:xfrm>
          <a:off x="0" y="0"/>
          <a:ext cx="0" cy="0"/>
          <a:chOff x="0" y="0"/>
          <a:chExt cx="0" cy="0"/>
        </a:xfrm>
      </p:grpSpPr>
      <p:sp>
        <p:nvSpPr>
          <p:cNvPr id="8" name="Titel 7"/>
          <p:cNvSpPr>
            <a:spLocks noGrp="1"/>
          </p:cNvSpPr>
          <p:nvPr>
            <p:ph type="title"/>
          </p:nvPr>
        </p:nvSpPr>
        <p:spPr>
          <a:xfrm>
            <a:off x="964861" y="365798"/>
            <a:ext cx="10852418" cy="1324939"/>
          </a:xfrm>
        </p:spPr>
        <p:txBody>
          <a:bodyPr/>
          <a:lstStyle/>
          <a:p>
            <a:r>
              <a:rPr lang="de-DE"/>
              <a:t>Mastertitelformat bearbeiten</a:t>
            </a:r>
            <a:endParaRPr lang="de-DE" dirty="0"/>
          </a:p>
        </p:txBody>
      </p:sp>
      <p:sp>
        <p:nvSpPr>
          <p:cNvPr id="3" name="Untertitel 2"/>
          <p:cNvSpPr>
            <a:spLocks noGrp="1"/>
          </p:cNvSpPr>
          <p:nvPr>
            <p:ph type="subTitle" idx="1"/>
          </p:nvPr>
        </p:nvSpPr>
        <p:spPr>
          <a:xfrm>
            <a:off x="964861" y="1834177"/>
            <a:ext cx="10852418" cy="467761"/>
          </a:xfrm>
        </p:spPr>
        <p:txBody>
          <a:bodyPr/>
          <a:lstStyle>
            <a:lvl1pPr marL="0" indent="0" algn="l">
              <a:buNone/>
              <a:defRPr sz="2281" b="1"/>
            </a:lvl1pPr>
            <a:lvl2pPr marL="521368" indent="0" algn="ctr">
              <a:buNone/>
              <a:defRPr sz="2281"/>
            </a:lvl2pPr>
            <a:lvl3pPr marL="1042737" indent="0" algn="ctr">
              <a:buNone/>
              <a:defRPr sz="2053"/>
            </a:lvl3pPr>
            <a:lvl4pPr marL="1564104" indent="0" algn="ctr">
              <a:buNone/>
              <a:defRPr sz="1824"/>
            </a:lvl4pPr>
            <a:lvl5pPr marL="2085473" indent="0" algn="ctr">
              <a:buNone/>
              <a:defRPr sz="1824"/>
            </a:lvl5pPr>
            <a:lvl6pPr marL="2606841" indent="0" algn="ctr">
              <a:buNone/>
              <a:defRPr sz="1824"/>
            </a:lvl6pPr>
            <a:lvl7pPr marL="3128209" indent="0" algn="ctr">
              <a:buNone/>
              <a:defRPr sz="1824"/>
            </a:lvl7pPr>
            <a:lvl8pPr marL="3649578" indent="0" algn="ctr">
              <a:buNone/>
              <a:defRPr sz="1824"/>
            </a:lvl8pPr>
            <a:lvl9pPr marL="4170945" indent="0" algn="ctr">
              <a:buNone/>
              <a:defRPr sz="1824"/>
            </a:lvl9pPr>
          </a:lstStyle>
          <a:p>
            <a:r>
              <a:rPr lang="de-DE"/>
              <a:t>Master-Untertitelformat bearbeiten</a:t>
            </a:r>
            <a:endParaRPr lang="de-DE" dirty="0"/>
          </a:p>
        </p:txBody>
      </p:sp>
      <p:sp>
        <p:nvSpPr>
          <p:cNvPr id="12" name="Tabellenplatzhalter 11"/>
          <p:cNvSpPr>
            <a:spLocks noGrp="1"/>
          </p:cNvSpPr>
          <p:nvPr>
            <p:ph type="tbl" sz="quarter" idx="12"/>
          </p:nvPr>
        </p:nvSpPr>
        <p:spPr>
          <a:xfrm>
            <a:off x="964861" y="2396411"/>
            <a:ext cx="10852418" cy="3721351"/>
          </a:xfrm>
        </p:spPr>
        <p:txBody>
          <a:bodyPr/>
          <a:lstStyle/>
          <a:p>
            <a:r>
              <a:rPr lang="de-DE"/>
              <a:t>Tabelle durch Klicken auf Symbol hinzufügen</a:t>
            </a:r>
          </a:p>
        </p:txBody>
      </p:sp>
      <p:sp>
        <p:nvSpPr>
          <p:cNvPr id="6" name="Fußzeilenplatzhalter 4">
            <a:extLst>
              <a:ext uri="{FF2B5EF4-FFF2-40B4-BE49-F238E27FC236}">
                <a16:creationId xmlns:a16="http://schemas.microsoft.com/office/drawing/2014/main" id="{AD63A0EB-25EA-8B4C-A25D-B8AA43257D2C}"/>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1879363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ajd tytułowy">
    <p:bg>
      <p:bgRef idx="1001">
        <a:schemeClr val="bg1"/>
      </p:bgRef>
    </p:bg>
    <p:spTree>
      <p:nvGrpSpPr>
        <p:cNvPr id="1" name=""/>
        <p:cNvGrpSpPr/>
        <p:nvPr/>
      </p:nvGrpSpPr>
      <p:grpSpPr>
        <a:xfrm>
          <a:off x="0" y="0"/>
          <a:ext cx="0" cy="0"/>
          <a:chOff x="0" y="0"/>
          <a:chExt cx="0" cy="0"/>
        </a:xfrm>
      </p:grpSpPr>
      <p:pic>
        <p:nvPicPr>
          <p:cNvPr id="5" name="Obraz 4" descr="Obraz zawierający tekst, znak, rysunek, ulica&#10;&#10;Opis wygenerowany automatycznie">
            <a:extLst>
              <a:ext uri="{FF2B5EF4-FFF2-40B4-BE49-F238E27FC236}">
                <a16:creationId xmlns:a16="http://schemas.microsoft.com/office/drawing/2014/main" id="{9473EE3E-FF6F-4136-8AC0-62DAD8286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userDrawn="1">
            <p:ph type="subTitle" idx="1"/>
          </p:nvPr>
        </p:nvSpPr>
        <p:spPr>
          <a:xfrm>
            <a:off x="395553" y="6024761"/>
            <a:ext cx="5505185" cy="298252"/>
          </a:xfrm>
          <a:prstGeom prst="rect">
            <a:avLst/>
          </a:prstGeom>
        </p:spPr>
        <p:txBody>
          <a:bodyPr lIns="0" tIns="0" rIns="0" bIns="0" anchor="b">
            <a:noAutofit/>
          </a:bodyPr>
          <a:lstStyle>
            <a:lvl1pPr marL="0" indent="0" algn="l">
              <a:buNone/>
              <a:defRPr sz="1600">
                <a:solidFill>
                  <a:schemeClr val="accent6"/>
                </a:solidFill>
              </a:defRPr>
            </a:lvl1pPr>
            <a:lvl2pPr marL="295007" indent="0" algn="ctr">
              <a:buNone/>
              <a:defRPr sz="1291"/>
            </a:lvl2pPr>
            <a:lvl3pPr marL="590014" indent="0" algn="ctr">
              <a:buNone/>
              <a:defRPr sz="1162"/>
            </a:lvl3pPr>
            <a:lvl4pPr marL="885021" indent="0" algn="ctr">
              <a:buNone/>
              <a:defRPr sz="1032"/>
            </a:lvl4pPr>
            <a:lvl5pPr marL="1180026" indent="0" algn="ctr">
              <a:buNone/>
              <a:defRPr sz="1032"/>
            </a:lvl5pPr>
            <a:lvl6pPr marL="1475033" indent="0" algn="ctr">
              <a:buNone/>
              <a:defRPr sz="1032"/>
            </a:lvl6pPr>
            <a:lvl7pPr marL="1770040" indent="0" algn="ctr">
              <a:buNone/>
              <a:defRPr sz="1032"/>
            </a:lvl7pPr>
            <a:lvl8pPr marL="2065049" indent="0" algn="ctr">
              <a:buNone/>
              <a:defRPr sz="1032"/>
            </a:lvl8pPr>
            <a:lvl9pPr marL="2360056" indent="0" algn="ctr">
              <a:buNone/>
              <a:defRPr sz="1032"/>
            </a:lvl9pPr>
          </a:lstStyle>
          <a:p>
            <a:r>
              <a:rPr lang="pl-PL"/>
              <a:t>Kliknij, aby edytować styl wzorca podtytułu</a:t>
            </a:r>
            <a:endParaRPr lang="en-US" dirty="0"/>
          </a:p>
        </p:txBody>
      </p:sp>
      <p:sp>
        <p:nvSpPr>
          <p:cNvPr id="11" name="Tytuł 10"/>
          <p:cNvSpPr>
            <a:spLocks noGrp="1"/>
          </p:cNvSpPr>
          <p:nvPr userDrawn="1">
            <p:ph type="title"/>
          </p:nvPr>
        </p:nvSpPr>
        <p:spPr>
          <a:xfrm>
            <a:off x="395553" y="4630279"/>
            <a:ext cx="5505185" cy="1326388"/>
          </a:xfrm>
          <a:prstGeom prst="rect">
            <a:avLst/>
          </a:prstGeom>
        </p:spPr>
        <p:txBody>
          <a:bodyPr lIns="0" tIns="0" rIns="0" bIns="0" anchor="b"/>
          <a:lstStyle>
            <a:lvl1pPr algn="l">
              <a:defRPr sz="4001">
                <a:solidFill>
                  <a:schemeClr val="accent1"/>
                </a:solidFill>
              </a:defRPr>
            </a:lvl1pPr>
          </a:lstStyle>
          <a:p>
            <a:r>
              <a:rPr lang="pl-PL"/>
              <a:t>Kliknij, aby edytować styl</a:t>
            </a:r>
            <a:endParaRPr lang="pl-PL" dirty="0"/>
          </a:p>
        </p:txBody>
      </p:sp>
      <p:pic>
        <p:nvPicPr>
          <p:cNvPr id="37" name="Grafika 36">
            <a:extLst>
              <a:ext uri="{FF2B5EF4-FFF2-40B4-BE49-F238E27FC236}">
                <a16:creationId xmlns:a16="http://schemas.microsoft.com/office/drawing/2014/main" id="{46D60E66-4C9B-418E-98DC-4D3A017340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5288" y="404813"/>
            <a:ext cx="2905761" cy="814586"/>
          </a:xfrm>
          <a:prstGeom prst="rect">
            <a:avLst/>
          </a:prstGeom>
        </p:spPr>
      </p:pic>
    </p:spTree>
    <p:extLst>
      <p:ext uri="{BB962C8B-B14F-4D97-AF65-F5344CB8AC3E}">
        <p14:creationId xmlns:p14="http://schemas.microsoft.com/office/powerpoint/2010/main" val="2705218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_Nagłówek + 2xKolumna">
    <p:bg>
      <p:bgPr>
        <a:solidFill>
          <a:schemeClr val="bg1"/>
        </a:solidFill>
        <a:effectLst/>
      </p:bgPr>
    </p:bg>
    <p:spTree>
      <p:nvGrpSpPr>
        <p:cNvPr id="1" name=""/>
        <p:cNvGrpSpPr/>
        <p:nvPr/>
      </p:nvGrpSpPr>
      <p:grpSpPr>
        <a:xfrm>
          <a:off x="0" y="0"/>
          <a:ext cx="0" cy="0"/>
          <a:chOff x="0" y="0"/>
          <a:chExt cx="0" cy="0"/>
        </a:xfrm>
      </p:grpSpPr>
      <p:pic>
        <p:nvPicPr>
          <p:cNvPr id="6" name="Obraz 5" descr="Obraz zawierający siedzi, woda, jazda, mężczyzna&#10;&#10;Opis wygenerowany automatycznie">
            <a:extLst>
              <a:ext uri="{FF2B5EF4-FFF2-40B4-BE49-F238E27FC236}">
                <a16:creationId xmlns:a16="http://schemas.microsoft.com/office/drawing/2014/main" id="{65E70E09-58D7-45E8-94B4-86880EB7D35E}"/>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b="7800"/>
          <a:stretch/>
        </p:blipFill>
        <p:spPr>
          <a:xfrm>
            <a:off x="0" y="0"/>
            <a:ext cx="12192000" cy="6323013"/>
          </a:xfrm>
          <a:prstGeom prst="rect">
            <a:avLst/>
          </a:prstGeom>
        </p:spPr>
      </p:pic>
      <p:sp>
        <p:nvSpPr>
          <p:cNvPr id="2" name="Tytuł 1"/>
          <p:cNvSpPr>
            <a:spLocks noGrp="1"/>
          </p:cNvSpPr>
          <p:nvPr>
            <p:ph type="title"/>
          </p:nvPr>
        </p:nvSpPr>
        <p:spPr>
          <a:xfrm>
            <a:off x="395553" y="595441"/>
            <a:ext cx="5505319" cy="493584"/>
          </a:xfrm>
          <a:prstGeom prst="rect">
            <a:avLst/>
          </a:prstGeom>
        </p:spPr>
        <p:txBody>
          <a:bodyPr lIns="0" tIns="0" rIns="0" bIns="0" anchor="b"/>
          <a:lstStyle>
            <a:lvl1pPr>
              <a:defRPr sz="2400">
                <a:solidFill>
                  <a:schemeClr val="tx2"/>
                </a:solidFill>
              </a:defRPr>
            </a:lvl1pPr>
          </a:lstStyle>
          <a:p>
            <a:r>
              <a:rPr lang="pl-PL"/>
              <a:t>Kliknij, aby edytować styl</a:t>
            </a:r>
            <a:endParaRPr lang="pl-PL" dirty="0"/>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
        <p:nvSpPr>
          <p:cNvPr id="45" name="Symbol zastępczy tekstu 44"/>
          <p:cNvSpPr>
            <a:spLocks noGrp="1"/>
          </p:cNvSpPr>
          <p:nvPr>
            <p:ph type="body" sz="quarter" idx="12"/>
          </p:nvPr>
        </p:nvSpPr>
        <p:spPr>
          <a:xfrm>
            <a:off x="395552" y="416052"/>
            <a:ext cx="5505319" cy="168147"/>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59" name="Symbol zastępczy zawartości 58"/>
          <p:cNvSpPr>
            <a:spLocks noGrp="1"/>
          </p:cNvSpPr>
          <p:nvPr>
            <p:ph sz="quarter" idx="13"/>
          </p:nvPr>
        </p:nvSpPr>
        <p:spPr>
          <a:xfrm>
            <a:off x="6291133" y="401237"/>
            <a:ext cx="5509286"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8" name="Symbol zastępczy zawartości 58">
            <a:extLst>
              <a:ext uri="{FF2B5EF4-FFF2-40B4-BE49-F238E27FC236}">
                <a16:creationId xmlns:a16="http://schemas.microsoft.com/office/drawing/2014/main" id="{CD0369DD-9A51-4980-A9D2-CAE222D48B5F}"/>
              </a:ext>
            </a:extLst>
          </p:cNvPr>
          <p:cNvSpPr>
            <a:spLocks noGrp="1"/>
          </p:cNvSpPr>
          <p:nvPr>
            <p:ph sz="quarter" idx="14"/>
          </p:nvPr>
        </p:nvSpPr>
        <p:spPr>
          <a:xfrm>
            <a:off x="395288" y="1268413"/>
            <a:ext cx="5509286" cy="4764088"/>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12163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agłówek + 2xKolumna">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53" y="595441"/>
            <a:ext cx="5505319" cy="493584"/>
          </a:xfrm>
          <a:prstGeom prst="rect">
            <a:avLst/>
          </a:prstGeom>
        </p:spPr>
        <p:txBody>
          <a:bodyPr lIns="0" tIns="0" rIns="0" bIns="0" anchor="b"/>
          <a:lstStyle>
            <a:lvl1pPr>
              <a:defRPr sz="2400">
                <a:solidFill>
                  <a:schemeClr val="tx2"/>
                </a:solidFill>
              </a:defRPr>
            </a:lvl1pPr>
          </a:lstStyle>
          <a:p>
            <a:r>
              <a:rPr lang="pl-PL"/>
              <a:t>Kliknij, aby edytować styl</a:t>
            </a:r>
            <a:endParaRPr lang="pl-PL" dirty="0"/>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
        <p:nvSpPr>
          <p:cNvPr id="45" name="Symbol zastępczy tekstu 44"/>
          <p:cNvSpPr>
            <a:spLocks noGrp="1"/>
          </p:cNvSpPr>
          <p:nvPr>
            <p:ph type="body" sz="quarter" idx="12"/>
          </p:nvPr>
        </p:nvSpPr>
        <p:spPr>
          <a:xfrm>
            <a:off x="395552" y="416052"/>
            <a:ext cx="5505319" cy="168147"/>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59" name="Symbol zastępczy zawartości 58"/>
          <p:cNvSpPr>
            <a:spLocks noGrp="1"/>
          </p:cNvSpPr>
          <p:nvPr>
            <p:ph sz="quarter" idx="13"/>
          </p:nvPr>
        </p:nvSpPr>
        <p:spPr>
          <a:xfrm>
            <a:off x="6291133" y="401237"/>
            <a:ext cx="5509286"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8" name="Symbol zastępczy zawartości 58">
            <a:extLst>
              <a:ext uri="{FF2B5EF4-FFF2-40B4-BE49-F238E27FC236}">
                <a16:creationId xmlns:a16="http://schemas.microsoft.com/office/drawing/2014/main" id="{CD0369DD-9A51-4980-A9D2-CAE222D48B5F}"/>
              </a:ext>
            </a:extLst>
          </p:cNvPr>
          <p:cNvSpPr>
            <a:spLocks noGrp="1"/>
          </p:cNvSpPr>
          <p:nvPr>
            <p:ph sz="quarter" idx="14"/>
          </p:nvPr>
        </p:nvSpPr>
        <p:spPr>
          <a:xfrm>
            <a:off x="395288" y="1268413"/>
            <a:ext cx="5509286" cy="4764088"/>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39800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agłówek + Tekst">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54" y="584201"/>
            <a:ext cx="11401159" cy="504824"/>
          </a:xfrm>
          <a:prstGeom prst="rect">
            <a:avLst/>
          </a:prstGeom>
        </p:spPr>
        <p:txBody>
          <a:bodyPr lIns="0" tIns="0" rIns="0" bIns="0" anchor="b"/>
          <a:lstStyle>
            <a:lvl1pPr>
              <a:defRPr sz="2400">
                <a:solidFill>
                  <a:schemeClr val="tx2"/>
                </a:solidFill>
              </a:defRPr>
            </a:lvl1pPr>
          </a:lstStyle>
          <a:p>
            <a:r>
              <a:rPr lang="pl-PL"/>
              <a:t>Kliknij, aby edytować styl</a:t>
            </a:r>
            <a:endParaRPr lang="pl-PL" dirty="0"/>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
        <p:nvSpPr>
          <p:cNvPr id="45" name="Symbol zastępczy tekstu 44"/>
          <p:cNvSpPr>
            <a:spLocks noGrp="1"/>
          </p:cNvSpPr>
          <p:nvPr>
            <p:ph type="body" sz="quarter" idx="12"/>
          </p:nvPr>
        </p:nvSpPr>
        <p:spPr>
          <a:xfrm>
            <a:off x="395554" y="404812"/>
            <a:ext cx="11401159" cy="179389"/>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9" name="Symbol zastępczy zawartości 58">
            <a:extLst>
              <a:ext uri="{FF2B5EF4-FFF2-40B4-BE49-F238E27FC236}">
                <a16:creationId xmlns:a16="http://schemas.microsoft.com/office/drawing/2014/main" id="{06BA16C3-FD7A-41E7-A4EF-FE8129B7417F}"/>
              </a:ext>
            </a:extLst>
          </p:cNvPr>
          <p:cNvSpPr>
            <a:spLocks noGrp="1"/>
          </p:cNvSpPr>
          <p:nvPr>
            <p:ph sz="quarter" idx="13"/>
          </p:nvPr>
        </p:nvSpPr>
        <p:spPr>
          <a:xfrm>
            <a:off x="395554" y="1268413"/>
            <a:ext cx="11404865" cy="4764235"/>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41615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agłówek + 1xKolumna + Foto">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54" y="584201"/>
            <a:ext cx="5505319" cy="504824"/>
          </a:xfrm>
          <a:prstGeom prst="rect">
            <a:avLst/>
          </a:prstGeom>
        </p:spPr>
        <p:txBody>
          <a:bodyPr lIns="0" tIns="0" rIns="0" bIns="0" anchor="b"/>
          <a:lstStyle>
            <a:lvl1pPr>
              <a:defRPr sz="2400">
                <a:solidFill>
                  <a:schemeClr val="tx2"/>
                </a:solidFill>
              </a:defRPr>
            </a:lvl1pPr>
          </a:lstStyle>
          <a:p>
            <a:r>
              <a:rPr lang="pl-PL"/>
              <a:t>Kliknij, aby edytować styl</a:t>
            </a:r>
            <a:endParaRPr lang="pl-PL" dirty="0"/>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
        <p:nvSpPr>
          <p:cNvPr id="45" name="Symbol zastępczy tekstu 44"/>
          <p:cNvSpPr>
            <a:spLocks noGrp="1"/>
          </p:cNvSpPr>
          <p:nvPr>
            <p:ph type="body" sz="quarter" idx="12"/>
          </p:nvPr>
        </p:nvSpPr>
        <p:spPr>
          <a:xfrm>
            <a:off x="395554" y="401236"/>
            <a:ext cx="5505319" cy="182964"/>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5" name="Symbol zastępczy obrazu 4">
            <a:extLst>
              <a:ext uri="{FF2B5EF4-FFF2-40B4-BE49-F238E27FC236}">
                <a16:creationId xmlns:a16="http://schemas.microsoft.com/office/drawing/2014/main" id="{E4BDE64B-D894-4F49-A544-049592D8CB1D}"/>
              </a:ext>
            </a:extLst>
          </p:cNvPr>
          <p:cNvSpPr>
            <a:spLocks noGrp="1"/>
          </p:cNvSpPr>
          <p:nvPr>
            <p:ph type="pic" sz="quarter" idx="15" hasCustomPrompt="1"/>
          </p:nvPr>
        </p:nvSpPr>
        <p:spPr>
          <a:xfrm>
            <a:off x="6291263" y="0"/>
            <a:ext cx="5900737" cy="6323013"/>
          </a:xfrm>
          <a:prstGeom prst="rect">
            <a:avLst/>
          </a:prstGeom>
          <a:solidFill>
            <a:schemeClr val="bg1">
              <a:lumMod val="95000"/>
            </a:schemeClr>
          </a:solidFill>
        </p:spPr>
        <p:txBody>
          <a:bodyPr anchor="ctr"/>
          <a:lstStyle>
            <a:lvl1pPr algn="ctr">
              <a:defRPr/>
            </a:lvl1pPr>
          </a:lstStyle>
          <a:p>
            <a:r>
              <a:rPr lang="pl-PL" dirty="0"/>
              <a:t>Wstaw zdjęcie klikając obrazek na środku tego pola</a:t>
            </a:r>
          </a:p>
          <a:p>
            <a:endParaRPr lang="pl-PL" dirty="0"/>
          </a:p>
          <a:p>
            <a:endParaRPr lang="pl-PL" dirty="0"/>
          </a:p>
          <a:p>
            <a:endParaRPr lang="pl-PL" dirty="0"/>
          </a:p>
        </p:txBody>
      </p:sp>
      <p:sp>
        <p:nvSpPr>
          <p:cNvPr id="9" name="Symbol zastępczy zawartości 58">
            <a:extLst>
              <a:ext uri="{FF2B5EF4-FFF2-40B4-BE49-F238E27FC236}">
                <a16:creationId xmlns:a16="http://schemas.microsoft.com/office/drawing/2014/main" id="{18E18E4D-48E5-44D0-AFAD-488A91D50204}"/>
              </a:ext>
            </a:extLst>
          </p:cNvPr>
          <p:cNvSpPr>
            <a:spLocks noGrp="1"/>
          </p:cNvSpPr>
          <p:nvPr>
            <p:ph sz="quarter" idx="14"/>
          </p:nvPr>
        </p:nvSpPr>
        <p:spPr>
          <a:xfrm>
            <a:off x="395288" y="1268413"/>
            <a:ext cx="5509286" cy="4764087"/>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354517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Kolumna">
    <p:bg>
      <p:bgPr>
        <a:solidFill>
          <a:schemeClr val="bg1"/>
        </a:solidFill>
        <a:effectLst/>
      </p:bgPr>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
        <p:nvSpPr>
          <p:cNvPr id="59" name="Symbol zastępczy zawartości 58"/>
          <p:cNvSpPr>
            <a:spLocks noGrp="1"/>
          </p:cNvSpPr>
          <p:nvPr>
            <p:ph sz="quarter" idx="13"/>
          </p:nvPr>
        </p:nvSpPr>
        <p:spPr>
          <a:xfrm>
            <a:off x="6291133" y="401237"/>
            <a:ext cx="5509286"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5" name="Symbol zastępczy zawartości 4">
            <a:extLst>
              <a:ext uri="{FF2B5EF4-FFF2-40B4-BE49-F238E27FC236}">
                <a16:creationId xmlns:a16="http://schemas.microsoft.com/office/drawing/2014/main" id="{E59AEB4E-EC87-43CE-B9F6-20D088D1C55E}"/>
              </a:ext>
            </a:extLst>
          </p:cNvPr>
          <p:cNvSpPr>
            <a:spLocks noGrp="1"/>
          </p:cNvSpPr>
          <p:nvPr>
            <p:ph sz="quarter" idx="14"/>
          </p:nvPr>
        </p:nvSpPr>
        <p:spPr>
          <a:xfrm>
            <a:off x="395288" y="401638"/>
            <a:ext cx="5505450" cy="5630862"/>
          </a:xfrm>
          <a:prstGeom prst="rect">
            <a:avLst/>
          </a:prstGeom>
        </p:spPr>
        <p:txBody>
          <a:bodyPr lIns="0" tIns="0" rIns="0" bIns="0"/>
          <a:lstStyle>
            <a:lvl1pPr algn="l">
              <a:lnSpc>
                <a:spcPct val="150000"/>
              </a:lnSpc>
              <a:spcBef>
                <a:spcPts val="800"/>
              </a:spcBef>
              <a:defRPr sz="1200">
                <a:solidFill>
                  <a:schemeClr val="accent5"/>
                </a:solidFill>
              </a:defRPr>
            </a:lvl1pPr>
            <a:lvl2pPr algn="l">
              <a:lnSpc>
                <a:spcPct val="150000"/>
              </a:lnSpc>
              <a:spcBef>
                <a:spcPts val="800"/>
              </a:spcBef>
              <a:defRPr sz="1200">
                <a:solidFill>
                  <a:schemeClr val="accent5"/>
                </a:solidFill>
              </a:defRPr>
            </a:lvl2pPr>
            <a:lvl3pPr algn="l">
              <a:lnSpc>
                <a:spcPct val="150000"/>
              </a:lnSpc>
              <a:spcBef>
                <a:spcPts val="800"/>
              </a:spcBef>
              <a:defRPr sz="1200">
                <a:solidFill>
                  <a:schemeClr val="accent5"/>
                </a:solidFill>
              </a:defRPr>
            </a:lvl3pPr>
            <a:lvl4pPr algn="l">
              <a:lnSpc>
                <a:spcPct val="150000"/>
              </a:lnSpc>
              <a:spcBef>
                <a:spcPts val="800"/>
              </a:spcBef>
              <a:defRPr sz="1200">
                <a:solidFill>
                  <a:schemeClr val="accent5"/>
                </a:solidFill>
              </a:defRPr>
            </a:lvl4pPr>
            <a:lvl5pPr algn="l">
              <a:lnSpc>
                <a:spcPct val="150000"/>
              </a:lnSpc>
              <a:spcBef>
                <a:spcPts val="800"/>
              </a:spcBef>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96489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ontent">
    <p:bg>
      <p:bgPr>
        <a:solidFill>
          <a:schemeClr val="bg1"/>
        </a:solidFill>
        <a:effectLst/>
      </p:bgPr>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
        <p:nvSpPr>
          <p:cNvPr id="59" name="Symbol zastępczy zawartości 58"/>
          <p:cNvSpPr>
            <a:spLocks noGrp="1"/>
          </p:cNvSpPr>
          <p:nvPr>
            <p:ph sz="quarter" idx="13"/>
          </p:nvPr>
        </p:nvSpPr>
        <p:spPr>
          <a:xfrm>
            <a:off x="395288" y="401237"/>
            <a:ext cx="11405131"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174417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djęcie">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
        <p:nvSpPr>
          <p:cNvPr id="5" name="Symbol zastępczy obrazu 4"/>
          <p:cNvSpPr>
            <a:spLocks noGrp="1"/>
          </p:cNvSpPr>
          <p:nvPr>
            <p:ph type="pic" sz="quarter" idx="11" hasCustomPrompt="1"/>
          </p:nvPr>
        </p:nvSpPr>
        <p:spPr>
          <a:xfrm>
            <a:off x="0" y="1"/>
            <a:ext cx="12192000" cy="6322219"/>
          </a:xfrm>
          <a:prstGeom prst="rect">
            <a:avLst/>
          </a:prstGeom>
          <a:solidFill>
            <a:schemeClr val="bg1">
              <a:lumMod val="95000"/>
            </a:schemeClr>
          </a:solidFill>
        </p:spPr>
        <p:txBody>
          <a:bodyPr anchor="ctr"/>
          <a:lstStyle>
            <a:lvl1pPr algn="ctr">
              <a:defRPr/>
            </a:lvl1pPr>
          </a:lstStyle>
          <a:p>
            <a:r>
              <a:rPr lang="pl-PL" dirty="0"/>
              <a:t>Wstaw zdjęcie klikając obrazek na środku tego pola</a:t>
            </a:r>
          </a:p>
          <a:p>
            <a:endParaRPr lang="pl-PL" dirty="0"/>
          </a:p>
          <a:p>
            <a:endParaRPr lang="pl-PL" dirty="0"/>
          </a:p>
          <a:p>
            <a:endParaRPr lang="pl-PL" dirty="0"/>
          </a:p>
        </p:txBody>
      </p:sp>
    </p:spTree>
    <p:extLst>
      <p:ext uri="{BB962C8B-B14F-4D97-AF65-F5344CB8AC3E}">
        <p14:creationId xmlns:p14="http://schemas.microsoft.com/office/powerpoint/2010/main" val="388995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dirty="0"/>
          </a:p>
        </p:txBody>
      </p:sp>
    </p:spTree>
    <p:extLst>
      <p:ext uri="{BB962C8B-B14F-4D97-AF65-F5344CB8AC3E}">
        <p14:creationId xmlns:p14="http://schemas.microsoft.com/office/powerpoint/2010/main" val="25657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83BD7B-CD5A-254F-BED5-4E025681DD5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9CE5A2-BF7B-A942-9FA2-E9DCD2090B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312F78-6108-654D-91CD-44BF45AF9C33}"/>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5" name="Marcador de pie de página 4">
            <a:extLst>
              <a:ext uri="{FF2B5EF4-FFF2-40B4-BE49-F238E27FC236}">
                <a16:creationId xmlns:a16="http://schemas.microsoft.com/office/drawing/2014/main" id="{41A05D44-2048-4040-81BE-88DF0A318F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AF7593-185F-364F-B608-78B7046F9133}"/>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605342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4C037-F979-434D-917F-1F5529668A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5D81E5-336A-2A45-A8D8-0D9AE736E556}"/>
              </a:ext>
            </a:extLst>
          </p:cNvPr>
          <p:cNvSpPr>
            <a:spLocks noGrp="1"/>
          </p:cNvSpPr>
          <p:nvPr>
            <p:ph idx="1"/>
          </p:nvPr>
        </p:nvSpPr>
        <p:spPr/>
        <p:txBody>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65FC98C8-1F1D-3B4C-8DA6-0502FC552B5D}"/>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5" name="Marcador de pie de página 4">
            <a:extLst>
              <a:ext uri="{FF2B5EF4-FFF2-40B4-BE49-F238E27FC236}">
                <a16:creationId xmlns:a16="http://schemas.microsoft.com/office/drawing/2014/main" id="{71BEFEDB-6E03-994D-B3C0-1151576CA5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65E300-BC90-3E40-9C6F-4C5442F6D206}"/>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3382956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2D19D-536D-0D4C-8D09-8A78BE2D25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A244B-198B-394A-8D2B-4C676545D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274F6AB3-E8A0-FE47-9FA4-466BE71C1BBB}"/>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5" name="Marcador de pie de página 4">
            <a:extLst>
              <a:ext uri="{FF2B5EF4-FFF2-40B4-BE49-F238E27FC236}">
                <a16:creationId xmlns:a16="http://schemas.microsoft.com/office/drawing/2014/main" id="{7AD33C14-8529-C745-A997-5E72C4B70E1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E50AFC-A241-9346-B864-35095B76AD92}"/>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1403772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20BB5D-2AAE-BD4A-9B83-D16F893D47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C5A0A73-B8B8-7546-90A6-DEC2DF10C477}"/>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A78BCEEC-99E4-0B4C-9A1D-B6DCB106BC92}"/>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70D7ECC4-F273-2B44-9B47-AE352D9DB107}"/>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6" name="Marcador de pie de página 5">
            <a:extLst>
              <a:ext uri="{FF2B5EF4-FFF2-40B4-BE49-F238E27FC236}">
                <a16:creationId xmlns:a16="http://schemas.microsoft.com/office/drawing/2014/main" id="{0A1F4B69-31CB-9E49-9CF1-5201D1B2CB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294083-B855-EC42-874C-2BE4080A1BEE}"/>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3336696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F505D-995D-1A4E-878A-694577B6DA5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C89C4AD-F308-C04E-955B-78F0D34B46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BE9E8696-774C-DD4E-B01A-891031F1FA76}"/>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p>
        </p:txBody>
      </p:sp>
      <p:sp>
        <p:nvSpPr>
          <p:cNvPr id="5" name="Marcador de texto 4">
            <a:extLst>
              <a:ext uri="{FF2B5EF4-FFF2-40B4-BE49-F238E27FC236}">
                <a16:creationId xmlns:a16="http://schemas.microsoft.com/office/drawing/2014/main" id="{D474D6F6-4B1F-0C48-BF0B-212AF0B9A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E15EB9B4-BC8F-1444-B426-F6DEAC65751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p>
        </p:txBody>
      </p:sp>
      <p:sp>
        <p:nvSpPr>
          <p:cNvPr id="7" name="Marcador de fecha 6">
            <a:extLst>
              <a:ext uri="{FF2B5EF4-FFF2-40B4-BE49-F238E27FC236}">
                <a16:creationId xmlns:a16="http://schemas.microsoft.com/office/drawing/2014/main" id="{DABF068A-79A7-8243-B379-762F01981FA1}"/>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8" name="Marcador de pie de página 7">
            <a:extLst>
              <a:ext uri="{FF2B5EF4-FFF2-40B4-BE49-F238E27FC236}">
                <a16:creationId xmlns:a16="http://schemas.microsoft.com/office/drawing/2014/main" id="{56A5D3F4-1D32-3342-853A-8CE75998E8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23D465-8F3A-1E48-ADA9-5271B5A33BE3}"/>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2218883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34162-58EB-EB48-8BB4-88405D64960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881DB1A-A2D8-9744-A90C-61A8CFB99DF4}"/>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4" name="Marcador de pie de página 3">
            <a:extLst>
              <a:ext uri="{FF2B5EF4-FFF2-40B4-BE49-F238E27FC236}">
                <a16:creationId xmlns:a16="http://schemas.microsoft.com/office/drawing/2014/main" id="{105B86BE-CB5E-A34D-BEE7-BEF3511A07E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AC59B7-695F-414D-AA44-7A829658B144}"/>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10380992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F800C3-DCC1-3043-AE28-5EE6B395A76D}"/>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3" name="Marcador de pie de página 2">
            <a:extLst>
              <a:ext uri="{FF2B5EF4-FFF2-40B4-BE49-F238E27FC236}">
                <a16:creationId xmlns:a16="http://schemas.microsoft.com/office/drawing/2014/main" id="{E1255B6E-FD56-2D4F-92B2-D9ED3C4CC88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BF001F-C7ED-E348-B398-BEAB884B7901}"/>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555563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186C1-40D2-AC4E-A6C5-F0FADA263C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867144A-55BB-4247-B066-AD34EFDFA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p>
        </p:txBody>
      </p:sp>
      <p:sp>
        <p:nvSpPr>
          <p:cNvPr id="4" name="Marcador de texto 3">
            <a:extLst>
              <a:ext uri="{FF2B5EF4-FFF2-40B4-BE49-F238E27FC236}">
                <a16:creationId xmlns:a16="http://schemas.microsoft.com/office/drawing/2014/main" id="{E4761FB3-AC98-D540-9AF4-7ED470D91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7885FBEA-4435-4D48-A822-F3E4DE1F3A0F}"/>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6" name="Marcador de pie de página 5">
            <a:extLst>
              <a:ext uri="{FF2B5EF4-FFF2-40B4-BE49-F238E27FC236}">
                <a16:creationId xmlns:a16="http://schemas.microsoft.com/office/drawing/2014/main" id="{2129254F-5A52-734A-92A2-83FCC5DF478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A6981C0-7672-904F-8FC9-A257A28230AB}"/>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81617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29-6-2021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5F0AE-81AE-D947-94FA-8DD1154F06F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09EC163-1F88-DE49-AC4C-391F7F4CA5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FE3C81B-E9C6-0544-845A-5792D98CF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57E1D629-86E6-D64C-8D48-1F817682E2A8}"/>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6" name="Marcador de pie de página 5">
            <a:extLst>
              <a:ext uri="{FF2B5EF4-FFF2-40B4-BE49-F238E27FC236}">
                <a16:creationId xmlns:a16="http://schemas.microsoft.com/office/drawing/2014/main" id="{3D883233-F1F8-FE40-BA8D-72FBDFFC9B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B18936B-6232-AE4B-970B-EF638D0C11B4}"/>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2527991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DF0F7-A5DD-BC4D-9E60-9CBCA110E8A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CB9275-DA8A-DD4C-AD68-77F38A36975C}"/>
              </a:ext>
            </a:extLst>
          </p:cNvPr>
          <p:cNvSpPr>
            <a:spLocks noGrp="1"/>
          </p:cNvSpPr>
          <p:nvPr>
            <p:ph type="body" orient="vert" idx="1"/>
          </p:nvPr>
        </p:nvSpPr>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5440B6BF-1AA5-594E-AD69-C2E239EEFBB0}"/>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5" name="Marcador de pie de página 4">
            <a:extLst>
              <a:ext uri="{FF2B5EF4-FFF2-40B4-BE49-F238E27FC236}">
                <a16:creationId xmlns:a16="http://schemas.microsoft.com/office/drawing/2014/main" id="{54CCA462-FDB3-F04E-81D7-E495A4C155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775227-2260-0547-9735-0F272DCD73AC}"/>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4039088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61A11D1-E2ED-9B43-8636-F8E15E89A9C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03B29F2-FBFE-CF43-BD97-6E492876E1A7}"/>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8FE3611B-5318-6643-853B-46352229D017}"/>
              </a:ext>
            </a:extLst>
          </p:cNvPr>
          <p:cNvSpPr>
            <a:spLocks noGrp="1"/>
          </p:cNvSpPr>
          <p:nvPr>
            <p:ph type="dt" sz="half" idx="10"/>
          </p:nvPr>
        </p:nvSpPr>
        <p:spPr/>
        <p:txBody>
          <a:bodyPr/>
          <a:lstStyle/>
          <a:p>
            <a:fld id="{8288C7F9-A747-7B48-9357-78BDCDA6FF43}" type="datetimeFigureOut">
              <a:rPr lang="es-ES" smtClean="0"/>
              <a:t>29/06/2021</a:t>
            </a:fld>
            <a:endParaRPr lang="es-ES"/>
          </a:p>
        </p:txBody>
      </p:sp>
      <p:sp>
        <p:nvSpPr>
          <p:cNvPr id="5" name="Marcador de pie de página 4">
            <a:extLst>
              <a:ext uri="{FF2B5EF4-FFF2-40B4-BE49-F238E27FC236}">
                <a16:creationId xmlns:a16="http://schemas.microsoft.com/office/drawing/2014/main" id="{8440F894-7F0E-EC46-9511-051DEBE3C3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AF63E5-632C-4244-90A2-E863FA466293}"/>
              </a:ext>
            </a:extLst>
          </p:cNvPr>
          <p:cNvSpPr>
            <a:spLocks noGrp="1"/>
          </p:cNvSpPr>
          <p:nvPr>
            <p:ph type="sldNum" sz="quarter" idx="12"/>
          </p:nvPr>
        </p:nvSpPr>
        <p:spPr/>
        <p:txBody>
          <a:bodyPr/>
          <a:lstStyle/>
          <a:p>
            <a:fld id="{7A115A7A-19E0-EE4E-B9DD-42759FA2DCF6}" type="slidenum">
              <a:rPr lang="es-ES" smtClean="0"/>
              <a:t>‹nr.›</a:t>
            </a:fld>
            <a:endParaRPr lang="es-ES"/>
          </a:p>
        </p:txBody>
      </p:sp>
    </p:spTree>
    <p:extLst>
      <p:ext uri="{BB962C8B-B14F-4D97-AF65-F5344CB8AC3E}">
        <p14:creationId xmlns:p14="http://schemas.microsoft.com/office/powerpoint/2010/main" val="3567225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828800" y="3886200"/>
            <a:ext cx="8534400" cy="1752600"/>
          </a:xfrm>
        </p:spPr>
        <p:txBody>
          <a:bodyPr/>
          <a:lstStyle>
            <a:lvl1pPr marL="0" indent="0" algn="ctr">
              <a:buNone/>
              <a:defRPr b="1">
                <a:solidFill>
                  <a:schemeClr val="bg1">
                    <a:lumMod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s-ES" dirty="0"/>
              <a:t>Haga clic para modificar el estilo de subtítulo del patrón</a:t>
            </a:r>
          </a:p>
        </p:txBody>
      </p:sp>
      <p:sp>
        <p:nvSpPr>
          <p:cNvPr id="4" name="6 Marcador de título"/>
          <p:cNvSpPr>
            <a:spLocks noGrp="1"/>
          </p:cNvSpPr>
          <p:nvPr>
            <p:ph type="title"/>
          </p:nvPr>
        </p:nvSpPr>
        <p:spPr>
          <a:xfrm>
            <a:off x="0" y="0"/>
            <a:ext cx="10704512" cy="750302"/>
          </a:xfrm>
          <a:prstGeom prst="rect">
            <a:avLst/>
          </a:prstGeom>
        </p:spPr>
        <p:txBody>
          <a:bodyPr rtlCol="0">
            <a:normAutofit/>
          </a:bodyPr>
          <a:lstStyle>
            <a:lvl1pPr algn="l">
              <a:defRPr b="1"/>
            </a:lvl1pPr>
          </a:lstStyle>
          <a:p>
            <a:r>
              <a:rPr lang="es-ES" dirty="0"/>
              <a:t>Haga clic para modificar el estilo de título del patrón</a:t>
            </a:r>
          </a:p>
        </p:txBody>
      </p:sp>
      <p:sp>
        <p:nvSpPr>
          <p:cNvPr id="5" name="5 Marcador de número de diapositiva"/>
          <p:cNvSpPr>
            <a:spLocks noGrp="1"/>
          </p:cNvSpPr>
          <p:nvPr>
            <p:ph type="sldNum" sz="quarter" idx="10"/>
          </p:nvPr>
        </p:nvSpPr>
        <p:spPr/>
        <p:txBody>
          <a:bodyPr/>
          <a:lstStyle>
            <a:lvl1pPr>
              <a:defRPr/>
            </a:lvl1pPr>
          </a:lstStyle>
          <a:p>
            <a:pPr>
              <a:defRPr/>
            </a:pPr>
            <a:fld id="{455766E8-2E8C-4CBB-95E1-D05D656DBE99}" type="slidenum">
              <a:rPr lang="es-ES"/>
              <a:pPr>
                <a:defRPr/>
              </a:pPr>
              <a:t>‹nr.›</a:t>
            </a:fld>
            <a:endParaRPr lang="es-ES"/>
          </a:p>
        </p:txBody>
      </p:sp>
      <p:pic>
        <p:nvPicPr>
          <p:cNvPr id="6" name="Imagen 5">
            <a:extLst>
              <a:ext uri="{FF2B5EF4-FFF2-40B4-BE49-F238E27FC236}">
                <a16:creationId xmlns:a16="http://schemas.microsoft.com/office/drawing/2014/main" id="{FF58B648-E93C-4E40-A6F3-DD59E779E1A9}"/>
              </a:ext>
            </a:extLst>
          </p:cNvPr>
          <p:cNvPicPr>
            <a:picLocks noChangeAspect="1"/>
          </p:cNvPicPr>
          <p:nvPr userDrawn="1"/>
        </p:nvPicPr>
        <p:blipFill>
          <a:blip r:embed="rId2"/>
          <a:stretch>
            <a:fillRect/>
          </a:stretch>
        </p:blipFill>
        <p:spPr>
          <a:xfrm>
            <a:off x="1" y="0"/>
            <a:ext cx="2610535" cy="6858000"/>
          </a:xfrm>
          <a:prstGeom prst="rect">
            <a:avLst/>
          </a:prstGeom>
        </p:spPr>
      </p:pic>
    </p:spTree>
    <p:extLst>
      <p:ext uri="{BB962C8B-B14F-4D97-AF65-F5344CB8AC3E}">
        <p14:creationId xmlns:p14="http://schemas.microsoft.com/office/powerpoint/2010/main" val="2962684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0704512" cy="750302"/>
          </a:xfrm>
          <a:prstGeom prst="rect">
            <a:avLst/>
          </a:prstGeom>
        </p:spPr>
        <p:txBody>
          <a:bodyPr/>
          <a:lstStyle>
            <a:lvl1pPr algn="l">
              <a:defRPr/>
            </a:lvl1pPr>
          </a:lstStyle>
          <a:p>
            <a:r>
              <a:rPr lang="es-ES" dirty="0"/>
              <a:t>Haga clic para modificar el estilo de título del patrón</a:t>
            </a:r>
          </a:p>
        </p:txBody>
      </p:sp>
      <p:sp>
        <p:nvSpPr>
          <p:cNvPr id="3" name="5 Marcador de número de diapositiva"/>
          <p:cNvSpPr>
            <a:spLocks noGrp="1"/>
          </p:cNvSpPr>
          <p:nvPr>
            <p:ph type="sldNum" sz="quarter" idx="10"/>
          </p:nvPr>
        </p:nvSpPr>
        <p:spPr/>
        <p:txBody>
          <a:bodyPr/>
          <a:lstStyle>
            <a:lvl1pPr>
              <a:defRPr/>
            </a:lvl1pPr>
          </a:lstStyle>
          <a:p>
            <a:pPr>
              <a:defRPr/>
            </a:pPr>
            <a:fld id="{74BD49E9-B9D2-4842-8F5D-C8976C324646}" type="slidenum">
              <a:rPr lang="es-ES"/>
              <a:pPr>
                <a:defRPr/>
              </a:pPr>
              <a:t>‹nr.›</a:t>
            </a:fld>
            <a:endParaRPr lang="es-ES"/>
          </a:p>
        </p:txBody>
      </p:sp>
    </p:spTree>
    <p:extLst>
      <p:ext uri="{BB962C8B-B14F-4D97-AF65-F5344CB8AC3E}">
        <p14:creationId xmlns:p14="http://schemas.microsoft.com/office/powerpoint/2010/main" val="3730784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0704512" cy="750302"/>
          </a:xfrm>
          <a:prstGeom prst="rect">
            <a:avLst/>
          </a:prstGeom>
        </p:spPr>
        <p:txBody>
          <a:bodyPr/>
          <a:lstStyle>
            <a:lvl1pPr algn="l">
              <a:defRPr sz="2640" b="1"/>
            </a:lvl1pPr>
          </a:lstStyle>
          <a:p>
            <a:r>
              <a:rPr lang="es-ES" dirty="0"/>
              <a:t>Haga clic para modificar el estilo de título del patrón</a:t>
            </a:r>
          </a:p>
        </p:txBody>
      </p:sp>
      <p:sp>
        <p:nvSpPr>
          <p:cNvPr id="3" name="2 Marcador de contenido"/>
          <p:cNvSpPr>
            <a:spLocks noGrp="1"/>
          </p:cNvSpPr>
          <p:nvPr>
            <p:ph idx="1"/>
          </p:nvPr>
        </p:nvSpPr>
        <p:spPr>
          <a:xfrm>
            <a:off x="239351" y="764705"/>
            <a:ext cx="11713301" cy="5361460"/>
          </a:xfrm>
        </p:spPr>
        <p:txBody>
          <a:bodyPr/>
          <a:lstStyle>
            <a:lvl1pPr marL="0" indent="0">
              <a:buNone/>
              <a:defRPr sz="2160" b="1">
                <a:latin typeface="Arial" pitchFamily="34" charset="0"/>
                <a:cs typeface="Arial" pitchFamily="34" charset="0"/>
              </a:defRPr>
            </a:lvl1pPr>
            <a:lvl2pPr>
              <a:defRPr sz="2160">
                <a:latin typeface="Arial" pitchFamily="34" charset="0"/>
                <a:cs typeface="Arial" pitchFamily="34" charset="0"/>
              </a:defRPr>
            </a:lvl2pPr>
            <a:lvl3pPr>
              <a:defRPr sz="1680">
                <a:latin typeface="Arial" pitchFamily="34" charset="0"/>
                <a:cs typeface="Arial" pitchFamily="34" charset="0"/>
              </a:defRPr>
            </a:lvl3pPr>
            <a:lvl4pPr>
              <a:defRPr sz="1680">
                <a:latin typeface="Arial" pitchFamily="34" charset="0"/>
                <a:cs typeface="Arial" pitchFamily="34" charset="0"/>
              </a:defRPr>
            </a:lvl4pPr>
            <a:lvl5pPr>
              <a:defRPr sz="1680">
                <a:latin typeface="Arial" pitchFamily="34" charset="0"/>
                <a:cs typeface="Arial"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5 Marcador de número de diapositiva"/>
          <p:cNvSpPr>
            <a:spLocks noGrp="1"/>
          </p:cNvSpPr>
          <p:nvPr>
            <p:ph type="sldNum" sz="quarter" idx="10"/>
          </p:nvPr>
        </p:nvSpPr>
        <p:spPr>
          <a:xfrm>
            <a:off x="9108017" y="6356353"/>
            <a:ext cx="2844800" cy="365125"/>
          </a:xfrm>
        </p:spPr>
        <p:txBody>
          <a:bodyPr/>
          <a:lstStyle>
            <a:lvl1pPr>
              <a:defRPr sz="1200">
                <a:solidFill>
                  <a:srgbClr val="898989"/>
                </a:solidFill>
                <a:latin typeface="Arial" pitchFamily="34" charset="0"/>
                <a:cs typeface="Arial" pitchFamily="34" charset="0"/>
              </a:defRPr>
            </a:lvl1pPr>
          </a:lstStyle>
          <a:p>
            <a:pPr>
              <a:defRPr/>
            </a:pPr>
            <a:fld id="{D044CC02-3487-44D0-B8DF-0FDEF8511AEE}" type="slidenum">
              <a:rPr lang="es-ES"/>
              <a:pPr>
                <a:defRPr/>
              </a:pPr>
              <a:t>‹nr.›</a:t>
            </a:fld>
            <a:endParaRPr lang="es-ES" dirty="0"/>
          </a:p>
        </p:txBody>
      </p:sp>
    </p:spTree>
    <p:extLst>
      <p:ext uri="{BB962C8B-B14F-4D97-AF65-F5344CB8AC3E}">
        <p14:creationId xmlns:p14="http://schemas.microsoft.com/office/powerpoint/2010/main" val="606283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6"/>
          </a:xfrm>
          <a:prstGeom prst="rect">
            <a:avLst/>
          </a:prstGeom>
        </p:spPr>
        <p:txBody>
          <a:bodyPr anchor="t"/>
          <a:lstStyle>
            <a:lvl1pPr algn="l">
              <a:defRPr sz="4800" b="1" cap="all">
                <a:solidFill>
                  <a:schemeClr val="bg1">
                    <a:lumMod val="65000"/>
                  </a:schemeClr>
                </a:solidFill>
              </a:defRPr>
            </a:lvl1pPr>
          </a:lstStyle>
          <a:p>
            <a:r>
              <a:rPr lang="es-ES" dirty="0"/>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noAutofit/>
          </a:bodyPr>
          <a:lstStyle>
            <a:lvl1pPr marL="0" indent="0">
              <a:buNone/>
              <a:defRPr sz="5760" b="1">
                <a:solidFill>
                  <a:srgbClr val="8B006B"/>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s-ES" dirty="0"/>
              <a:t>Haga clic para modificar el estilo de texto del patrón</a:t>
            </a:r>
          </a:p>
        </p:txBody>
      </p:sp>
      <p:sp>
        <p:nvSpPr>
          <p:cNvPr id="4" name="5 Marcador de número de diapositiva"/>
          <p:cNvSpPr>
            <a:spLocks noGrp="1"/>
          </p:cNvSpPr>
          <p:nvPr>
            <p:ph type="sldNum" sz="quarter" idx="10"/>
          </p:nvPr>
        </p:nvSpPr>
        <p:spPr/>
        <p:txBody>
          <a:bodyPr/>
          <a:lstStyle>
            <a:lvl1pPr>
              <a:defRPr/>
            </a:lvl1pPr>
          </a:lstStyle>
          <a:p>
            <a:pPr>
              <a:defRPr/>
            </a:pPr>
            <a:fld id="{7E114C0D-BAA7-4485-AC9A-8A5109937091}" type="slidenum">
              <a:rPr lang="es-ES"/>
              <a:pPr>
                <a:defRPr/>
              </a:pPr>
              <a:t>‹nr.›</a:t>
            </a:fld>
            <a:endParaRPr lang="es-ES"/>
          </a:p>
        </p:txBody>
      </p:sp>
    </p:spTree>
    <p:extLst>
      <p:ext uri="{BB962C8B-B14F-4D97-AF65-F5344CB8AC3E}">
        <p14:creationId xmlns:p14="http://schemas.microsoft.com/office/powerpoint/2010/main" val="3550211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0800523" cy="750302"/>
          </a:xfrm>
          <a:prstGeom prst="rect">
            <a:avLst/>
          </a:prstGeom>
        </p:spPr>
        <p:txBody>
          <a:bodyPr/>
          <a:lstStyle>
            <a:lvl1pPr algn="l">
              <a:defRPr b="1"/>
            </a:lvl1pPr>
          </a:lstStyle>
          <a:p>
            <a:r>
              <a:rPr lang="es-ES" dirty="0"/>
              <a:t>Haga clic para modificar el estilo de título del patrón</a:t>
            </a:r>
          </a:p>
        </p:txBody>
      </p:sp>
      <p:sp>
        <p:nvSpPr>
          <p:cNvPr id="3" name="2 Marcador de contenido"/>
          <p:cNvSpPr>
            <a:spLocks noGrp="1"/>
          </p:cNvSpPr>
          <p:nvPr>
            <p:ph sz="half" idx="1"/>
          </p:nvPr>
        </p:nvSpPr>
        <p:spPr>
          <a:xfrm>
            <a:off x="609600" y="1600204"/>
            <a:ext cx="5384800" cy="4525963"/>
          </a:xfrm>
        </p:spPr>
        <p:txBody>
          <a:bodyPr/>
          <a:lstStyle>
            <a:lvl1pPr>
              <a:defRPr sz="240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contenido"/>
          <p:cNvSpPr>
            <a:spLocks noGrp="1"/>
          </p:cNvSpPr>
          <p:nvPr>
            <p:ph sz="half" idx="2"/>
          </p:nvPr>
        </p:nvSpPr>
        <p:spPr>
          <a:xfrm>
            <a:off x="6197600" y="1600204"/>
            <a:ext cx="5384800" cy="4525963"/>
          </a:xfrm>
        </p:spPr>
        <p:txBody>
          <a:bodyPr>
            <a:normAutofit/>
          </a:bodyPr>
          <a:lstStyle>
            <a:lvl1pPr>
              <a:defRPr sz="2400"/>
            </a:lvl1pPr>
            <a:lvl2pPr>
              <a:defRPr sz="2400"/>
            </a:lvl2pPr>
            <a:lvl3pPr>
              <a:defRPr sz="2400"/>
            </a:lvl3pPr>
            <a:lvl4pPr>
              <a:defRPr sz="2400"/>
            </a:lvl4pPr>
            <a:lvl5pPr>
              <a:defRPr sz="2400"/>
            </a:lvl5pPr>
            <a:lvl6pPr>
              <a:defRPr sz="2160"/>
            </a:lvl6pPr>
            <a:lvl7pPr>
              <a:defRPr sz="2160"/>
            </a:lvl7pPr>
            <a:lvl8pPr>
              <a:defRPr sz="2160"/>
            </a:lvl8pPr>
            <a:lvl9pPr>
              <a:defRPr sz="216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5 Marcador de número de diapositiva"/>
          <p:cNvSpPr>
            <a:spLocks noGrp="1"/>
          </p:cNvSpPr>
          <p:nvPr>
            <p:ph type="sldNum" sz="quarter" idx="10"/>
          </p:nvPr>
        </p:nvSpPr>
        <p:spPr/>
        <p:txBody>
          <a:bodyPr/>
          <a:lstStyle>
            <a:lvl1pPr>
              <a:defRPr/>
            </a:lvl1pPr>
          </a:lstStyle>
          <a:p>
            <a:pPr>
              <a:defRPr/>
            </a:pPr>
            <a:fld id="{B26FEC57-9073-4DB3-8637-7850A172CAEC}" type="slidenum">
              <a:rPr lang="es-ES"/>
              <a:pPr>
                <a:defRPr/>
              </a:pPr>
              <a:t>‹nr.›</a:t>
            </a:fld>
            <a:endParaRPr lang="es-ES"/>
          </a:p>
        </p:txBody>
      </p:sp>
    </p:spTree>
    <p:extLst>
      <p:ext uri="{BB962C8B-B14F-4D97-AF65-F5344CB8AC3E}">
        <p14:creationId xmlns:p14="http://schemas.microsoft.com/office/powerpoint/2010/main" val="2267539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1535115"/>
            <a:ext cx="5386917" cy="639762"/>
          </a:xfrm>
        </p:spPr>
        <p:txBody>
          <a:bodyPr anchor="b"/>
          <a:lstStyle>
            <a:lvl1pPr marL="0" indent="0">
              <a:buNone/>
              <a:defRPr sz="2880" b="1">
                <a:solidFill>
                  <a:srgbClr val="8B006B"/>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s-ES" dirty="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normAutofit/>
          </a:bodyPr>
          <a:lstStyle>
            <a:lvl1pPr>
              <a:defRPr sz="2160"/>
            </a:lvl1pPr>
            <a:lvl2pPr>
              <a:defRPr sz="2160"/>
            </a:lvl2pPr>
            <a:lvl3pPr>
              <a:defRPr sz="2160"/>
            </a:lvl3pPr>
            <a:lvl4pPr>
              <a:defRPr sz="2160"/>
            </a:lvl4pPr>
            <a:lvl5pPr>
              <a:defRPr sz="2160"/>
            </a:lvl5pPr>
            <a:lvl6pPr>
              <a:defRPr sz="1920"/>
            </a:lvl6pPr>
            <a:lvl7pPr>
              <a:defRPr sz="1920"/>
            </a:lvl7pPr>
            <a:lvl8pPr>
              <a:defRPr sz="1920"/>
            </a:lvl8pPr>
            <a:lvl9pPr>
              <a:defRPr sz="192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3"/>
          </p:nvPr>
        </p:nvSpPr>
        <p:spPr>
          <a:xfrm>
            <a:off x="6193373" y="1535115"/>
            <a:ext cx="5389033" cy="639762"/>
          </a:xfrm>
        </p:spPr>
        <p:txBody>
          <a:bodyPr anchor="b"/>
          <a:lstStyle>
            <a:lvl1pPr marL="0" indent="0">
              <a:buNone/>
              <a:defRPr sz="2880" b="1">
                <a:solidFill>
                  <a:srgbClr val="8B006B"/>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s-ES" dirty="0"/>
              <a:t>Haga clic para modificar el estilo de texto del patrón</a:t>
            </a:r>
          </a:p>
        </p:txBody>
      </p:sp>
      <p:sp>
        <p:nvSpPr>
          <p:cNvPr id="6" name="5 Marcador de contenido"/>
          <p:cNvSpPr>
            <a:spLocks noGrp="1"/>
          </p:cNvSpPr>
          <p:nvPr>
            <p:ph sz="quarter" idx="4"/>
          </p:nvPr>
        </p:nvSpPr>
        <p:spPr>
          <a:xfrm>
            <a:off x="6193373" y="2174875"/>
            <a:ext cx="5389033" cy="3951288"/>
          </a:xfrm>
        </p:spPr>
        <p:txBody>
          <a:bodyPr>
            <a:normAutofit/>
          </a:bodyPr>
          <a:lstStyle>
            <a:lvl1pPr>
              <a:defRPr sz="2160"/>
            </a:lvl1pPr>
            <a:lvl2pPr>
              <a:defRPr sz="2160"/>
            </a:lvl2pPr>
            <a:lvl3pPr>
              <a:defRPr sz="2160"/>
            </a:lvl3pPr>
            <a:lvl4pPr>
              <a:defRPr sz="2160"/>
            </a:lvl4pPr>
            <a:lvl5pPr>
              <a:defRPr sz="2160"/>
            </a:lvl5pPr>
            <a:lvl6pPr>
              <a:defRPr sz="1920"/>
            </a:lvl6pPr>
            <a:lvl7pPr>
              <a:defRPr sz="1920"/>
            </a:lvl7pPr>
            <a:lvl8pPr>
              <a:defRPr sz="1920"/>
            </a:lvl8pPr>
            <a:lvl9pPr>
              <a:defRPr sz="192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6 Marcador de título"/>
          <p:cNvSpPr>
            <a:spLocks noGrp="1"/>
          </p:cNvSpPr>
          <p:nvPr>
            <p:ph type="title"/>
          </p:nvPr>
        </p:nvSpPr>
        <p:spPr>
          <a:xfrm>
            <a:off x="0" y="0"/>
            <a:ext cx="10704512" cy="750302"/>
          </a:xfrm>
          <a:prstGeom prst="rect">
            <a:avLst/>
          </a:prstGeom>
        </p:spPr>
        <p:txBody>
          <a:bodyPr rtlCol="0">
            <a:normAutofit/>
          </a:bodyPr>
          <a:lstStyle>
            <a:lvl1pPr algn="l">
              <a:defRPr/>
            </a:lvl1pPr>
          </a:lstStyle>
          <a:p>
            <a:r>
              <a:rPr lang="es-ES" dirty="0"/>
              <a:t>Haga clic para modificar el estilo de título del patrón</a:t>
            </a:r>
          </a:p>
        </p:txBody>
      </p:sp>
      <p:sp>
        <p:nvSpPr>
          <p:cNvPr id="8" name="5 Marcador de número de diapositiva"/>
          <p:cNvSpPr>
            <a:spLocks noGrp="1"/>
          </p:cNvSpPr>
          <p:nvPr>
            <p:ph type="sldNum" sz="quarter" idx="10"/>
          </p:nvPr>
        </p:nvSpPr>
        <p:spPr/>
        <p:txBody>
          <a:bodyPr/>
          <a:lstStyle>
            <a:lvl1pPr>
              <a:defRPr/>
            </a:lvl1pPr>
          </a:lstStyle>
          <a:p>
            <a:pPr>
              <a:defRPr/>
            </a:pPr>
            <a:fld id="{D3690FC5-9F81-4647-9F38-74BC09CB836A}" type="slidenum">
              <a:rPr lang="es-ES"/>
              <a:pPr>
                <a:defRPr/>
              </a:pPr>
              <a:t>‹nr.›</a:t>
            </a:fld>
            <a:endParaRPr lang="es-ES"/>
          </a:p>
        </p:txBody>
      </p:sp>
    </p:spTree>
    <p:extLst>
      <p:ext uri="{BB962C8B-B14F-4D97-AF65-F5344CB8AC3E}">
        <p14:creationId xmlns:p14="http://schemas.microsoft.com/office/powerpoint/2010/main" val="3551945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3" name="6 Marcador de título"/>
          <p:cNvSpPr>
            <a:spLocks noGrp="1"/>
          </p:cNvSpPr>
          <p:nvPr>
            <p:ph type="title"/>
          </p:nvPr>
        </p:nvSpPr>
        <p:spPr>
          <a:xfrm>
            <a:off x="0" y="0"/>
            <a:ext cx="10704512" cy="750302"/>
          </a:xfrm>
          <a:prstGeom prst="rect">
            <a:avLst/>
          </a:prstGeom>
        </p:spPr>
        <p:txBody>
          <a:bodyPr rtlCol="0">
            <a:normAutofit/>
          </a:bodyPr>
          <a:lstStyle>
            <a:lvl1pPr algn="l">
              <a:defRPr/>
            </a:lvl1pPr>
          </a:lstStyle>
          <a:p>
            <a:r>
              <a:rPr lang="es-ES" dirty="0"/>
              <a:t>Haga clic para modificar el estilo de título del patrón</a:t>
            </a:r>
          </a:p>
        </p:txBody>
      </p:sp>
      <p:sp>
        <p:nvSpPr>
          <p:cNvPr id="4" name="5 Marcador de número de diapositiva"/>
          <p:cNvSpPr>
            <a:spLocks noGrp="1"/>
          </p:cNvSpPr>
          <p:nvPr>
            <p:ph type="sldNum" sz="quarter" idx="10"/>
          </p:nvPr>
        </p:nvSpPr>
        <p:spPr/>
        <p:txBody>
          <a:bodyPr/>
          <a:lstStyle>
            <a:lvl1pPr>
              <a:defRPr/>
            </a:lvl1pPr>
          </a:lstStyle>
          <a:p>
            <a:pPr>
              <a:defRPr/>
            </a:pPr>
            <a:fld id="{3905AA68-10EA-47C9-AB4D-889A3F7D0FFA}" type="slidenum">
              <a:rPr lang="es-ES"/>
              <a:pPr>
                <a:defRPr/>
              </a:pPr>
              <a:t>‹nr.›</a:t>
            </a:fld>
            <a:endParaRPr lang="es-ES"/>
          </a:p>
        </p:txBody>
      </p:sp>
    </p:spTree>
    <p:extLst>
      <p:ext uri="{BB962C8B-B14F-4D97-AF65-F5344CB8AC3E}">
        <p14:creationId xmlns:p14="http://schemas.microsoft.com/office/powerpoint/2010/main" val="242138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29-6-2021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0"/>
          </p:nvPr>
        </p:nvSpPr>
        <p:spPr/>
        <p:txBody>
          <a:bodyPr/>
          <a:lstStyle>
            <a:lvl1pPr>
              <a:defRPr/>
            </a:lvl1pPr>
          </a:lstStyle>
          <a:p>
            <a:pPr>
              <a:defRPr/>
            </a:pPr>
            <a:fld id="{BC105907-CB2A-4505-816B-FF75461158F3}" type="slidenum">
              <a:rPr lang="es-ES"/>
              <a:pPr>
                <a:defRPr/>
              </a:pPr>
              <a:t>‹nr.›</a:t>
            </a:fld>
            <a:endParaRPr lang="es-ES"/>
          </a:p>
        </p:txBody>
      </p:sp>
    </p:spTree>
    <p:extLst>
      <p:ext uri="{BB962C8B-B14F-4D97-AF65-F5344CB8AC3E}">
        <p14:creationId xmlns:p14="http://schemas.microsoft.com/office/powerpoint/2010/main" val="4017891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6 Marcador de título"/>
          <p:cNvSpPr txBox="1">
            <a:spLocks/>
          </p:cNvSpPr>
          <p:nvPr userDrawn="1"/>
        </p:nvSpPr>
        <p:spPr>
          <a:xfrm>
            <a:off x="0" y="3"/>
            <a:ext cx="12192000" cy="549275"/>
          </a:xfrm>
          <a:prstGeom prst="rect">
            <a:avLst/>
          </a:prstGeom>
        </p:spPr>
        <p:txBody>
          <a:bodyPr anchor="ctr">
            <a:normAutofit/>
          </a:bodyPr>
          <a:lstStyle/>
          <a:p>
            <a:pPr fontAlgn="auto">
              <a:spcAft>
                <a:spcPts val="0"/>
              </a:spcAft>
              <a:defRPr/>
            </a:pPr>
            <a:r>
              <a:rPr lang="es-ES" sz="2880" b="1" dirty="0">
                <a:solidFill>
                  <a:prstClr val="white"/>
                </a:solidFill>
                <a:latin typeface="Arial" pitchFamily="34" charset="0"/>
                <a:cs typeface="Arial" pitchFamily="34" charset="0"/>
              </a:rPr>
              <a:t>Haga clic para modificar el estilo de título del patrón</a:t>
            </a:r>
          </a:p>
        </p:txBody>
      </p:sp>
      <p:sp>
        <p:nvSpPr>
          <p:cNvPr id="2" name="1 Título"/>
          <p:cNvSpPr>
            <a:spLocks noGrp="1"/>
          </p:cNvSpPr>
          <p:nvPr>
            <p:ph type="title"/>
          </p:nvPr>
        </p:nvSpPr>
        <p:spPr>
          <a:xfrm>
            <a:off x="666715" y="928670"/>
            <a:ext cx="4011084" cy="720744"/>
          </a:xfrm>
          <a:prstGeom prst="rect">
            <a:avLst/>
          </a:prstGeom>
        </p:spPr>
        <p:txBody>
          <a:bodyPr anchor="b"/>
          <a:lstStyle>
            <a:lvl1pPr algn="l">
              <a:defRPr sz="2160" b="1">
                <a:solidFill>
                  <a:srgbClr val="BE007F"/>
                </a:solidFill>
              </a:defRPr>
            </a:lvl1pPr>
          </a:lstStyle>
          <a:p>
            <a:r>
              <a:rPr lang="es-ES" dirty="0"/>
              <a:t>Haga clic para modificar el estilo de título del patrón</a:t>
            </a:r>
          </a:p>
        </p:txBody>
      </p:sp>
      <p:sp>
        <p:nvSpPr>
          <p:cNvPr id="3" name="2 Marcador de contenido"/>
          <p:cNvSpPr>
            <a:spLocks noGrp="1"/>
          </p:cNvSpPr>
          <p:nvPr>
            <p:ph idx="1"/>
          </p:nvPr>
        </p:nvSpPr>
        <p:spPr>
          <a:xfrm>
            <a:off x="4766735" y="928670"/>
            <a:ext cx="6815667" cy="519749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texto"/>
          <p:cNvSpPr>
            <a:spLocks noGrp="1"/>
          </p:cNvSpPr>
          <p:nvPr>
            <p:ph type="body" sz="half" idx="2"/>
          </p:nvPr>
        </p:nvSpPr>
        <p:spPr>
          <a:xfrm>
            <a:off x="609603" y="1785930"/>
            <a:ext cx="4011084" cy="4340237"/>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s-ES" dirty="0"/>
              <a:t>Haga clic para modificar el estilo de texto del patrón</a:t>
            </a:r>
          </a:p>
        </p:txBody>
      </p:sp>
      <p:sp>
        <p:nvSpPr>
          <p:cNvPr id="6" name="6 Marcador de número de diapositiva"/>
          <p:cNvSpPr>
            <a:spLocks noGrp="1"/>
          </p:cNvSpPr>
          <p:nvPr>
            <p:ph type="sldNum" sz="quarter" idx="10"/>
          </p:nvPr>
        </p:nvSpPr>
        <p:spPr/>
        <p:txBody>
          <a:bodyPr/>
          <a:lstStyle>
            <a:lvl1pPr>
              <a:defRPr/>
            </a:lvl1pPr>
          </a:lstStyle>
          <a:p>
            <a:pPr>
              <a:defRPr/>
            </a:pPr>
            <a:fld id="{87952AF3-9D75-47D8-9274-F1ECA59D92ED}" type="slidenum">
              <a:rPr lang="es-ES"/>
              <a:pPr>
                <a:defRPr/>
              </a:pPr>
              <a:t>‹nr.›</a:t>
            </a:fld>
            <a:endParaRPr lang="es-ES"/>
          </a:p>
        </p:txBody>
      </p:sp>
    </p:spTree>
    <p:extLst>
      <p:ext uri="{BB962C8B-B14F-4D97-AF65-F5344CB8AC3E}">
        <p14:creationId xmlns:p14="http://schemas.microsoft.com/office/powerpoint/2010/main" val="2659231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6 Marcador de título"/>
          <p:cNvSpPr txBox="1">
            <a:spLocks/>
          </p:cNvSpPr>
          <p:nvPr userDrawn="1"/>
        </p:nvSpPr>
        <p:spPr>
          <a:xfrm>
            <a:off x="0" y="3"/>
            <a:ext cx="12192000" cy="549275"/>
          </a:xfrm>
          <a:prstGeom prst="rect">
            <a:avLst/>
          </a:prstGeom>
        </p:spPr>
        <p:txBody>
          <a:bodyPr anchor="ctr">
            <a:normAutofit/>
          </a:bodyPr>
          <a:lstStyle/>
          <a:p>
            <a:pPr fontAlgn="auto">
              <a:spcAft>
                <a:spcPts val="0"/>
              </a:spcAft>
              <a:defRPr/>
            </a:pPr>
            <a:r>
              <a:rPr lang="es-ES" sz="2880" b="1" dirty="0">
                <a:solidFill>
                  <a:prstClr val="white"/>
                </a:solidFill>
                <a:latin typeface="Arial" pitchFamily="34" charset="0"/>
                <a:cs typeface="Arial" pitchFamily="34" charset="0"/>
              </a:rPr>
              <a:t>Haga clic para modificar el estilo de título del patrón</a:t>
            </a:r>
          </a:p>
        </p:txBody>
      </p:sp>
      <p:sp>
        <p:nvSpPr>
          <p:cNvPr id="2" name="1 Título"/>
          <p:cNvSpPr>
            <a:spLocks noGrp="1"/>
          </p:cNvSpPr>
          <p:nvPr>
            <p:ph type="title"/>
          </p:nvPr>
        </p:nvSpPr>
        <p:spPr>
          <a:xfrm>
            <a:off x="2389717" y="4800600"/>
            <a:ext cx="7315200" cy="566738"/>
          </a:xfrm>
          <a:prstGeom prst="rect">
            <a:avLst/>
          </a:prstGeom>
        </p:spPr>
        <p:txBody>
          <a:bodyPr anchor="b"/>
          <a:lstStyle>
            <a:lvl1pPr algn="l">
              <a:defRPr sz="24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s-ES" dirty="0"/>
              <a:t>Haga clic para modificar el estilo de texto del patrón</a:t>
            </a:r>
          </a:p>
        </p:txBody>
      </p:sp>
      <p:sp>
        <p:nvSpPr>
          <p:cNvPr id="6" name="6 Marcador de número de diapositiva"/>
          <p:cNvSpPr>
            <a:spLocks noGrp="1"/>
          </p:cNvSpPr>
          <p:nvPr>
            <p:ph type="sldNum" sz="quarter" idx="10"/>
          </p:nvPr>
        </p:nvSpPr>
        <p:spPr/>
        <p:txBody>
          <a:bodyPr/>
          <a:lstStyle>
            <a:lvl1pPr>
              <a:defRPr/>
            </a:lvl1pPr>
          </a:lstStyle>
          <a:p>
            <a:pPr>
              <a:defRPr/>
            </a:pPr>
            <a:fld id="{BDF43724-09C8-4353-B511-A402771DB74C}" type="slidenum">
              <a:rPr lang="es-ES"/>
              <a:pPr>
                <a:defRPr/>
              </a:pPr>
              <a:t>‹nr.›</a:t>
            </a:fld>
            <a:endParaRPr lang="es-ES"/>
          </a:p>
        </p:txBody>
      </p:sp>
    </p:spTree>
    <p:extLst>
      <p:ext uri="{BB962C8B-B14F-4D97-AF65-F5344CB8AC3E}">
        <p14:creationId xmlns:p14="http://schemas.microsoft.com/office/powerpoint/2010/main" val="14210811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6 Marcador de título"/>
          <p:cNvSpPr>
            <a:spLocks noGrp="1"/>
          </p:cNvSpPr>
          <p:nvPr>
            <p:ph type="title"/>
          </p:nvPr>
        </p:nvSpPr>
        <p:spPr>
          <a:xfrm>
            <a:off x="0" y="0"/>
            <a:ext cx="12192000" cy="548680"/>
          </a:xfrm>
          <a:prstGeom prst="rect">
            <a:avLst/>
          </a:prstGeom>
        </p:spPr>
        <p:txBody>
          <a:bodyPr rtlCol="0">
            <a:normAutofit/>
          </a:bodyPr>
          <a:lstStyle>
            <a:lvl1pPr algn="l">
              <a:defRPr/>
            </a:lvl1pPr>
          </a:lstStyle>
          <a:p>
            <a:r>
              <a:rPr lang="es-ES" dirty="0"/>
              <a:t>Haga clic para modificar el estilo de título del patrón</a:t>
            </a:r>
          </a:p>
        </p:txBody>
      </p:sp>
      <p:sp>
        <p:nvSpPr>
          <p:cNvPr id="5" name="5 Marcador de número de diapositiva"/>
          <p:cNvSpPr>
            <a:spLocks noGrp="1"/>
          </p:cNvSpPr>
          <p:nvPr>
            <p:ph type="sldNum" sz="quarter" idx="10"/>
          </p:nvPr>
        </p:nvSpPr>
        <p:spPr/>
        <p:txBody>
          <a:bodyPr/>
          <a:lstStyle>
            <a:lvl1pPr>
              <a:defRPr/>
            </a:lvl1pPr>
          </a:lstStyle>
          <a:p>
            <a:pPr>
              <a:defRPr/>
            </a:pPr>
            <a:fld id="{92767805-6222-4EEA-AFB0-7FE55A36DD1A}" type="slidenum">
              <a:rPr lang="es-ES"/>
              <a:pPr>
                <a:defRPr/>
              </a:pPr>
              <a:t>‹nr.›</a:t>
            </a:fld>
            <a:endParaRPr lang="es-ES"/>
          </a:p>
        </p:txBody>
      </p:sp>
    </p:spTree>
    <p:extLst>
      <p:ext uri="{BB962C8B-B14F-4D97-AF65-F5344CB8AC3E}">
        <p14:creationId xmlns:p14="http://schemas.microsoft.com/office/powerpoint/2010/main" val="3363256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4" name="6 Marcador de título"/>
          <p:cNvSpPr txBox="1">
            <a:spLocks/>
          </p:cNvSpPr>
          <p:nvPr userDrawn="1"/>
        </p:nvSpPr>
        <p:spPr>
          <a:xfrm>
            <a:off x="0" y="3"/>
            <a:ext cx="12192000" cy="549275"/>
          </a:xfrm>
          <a:prstGeom prst="rect">
            <a:avLst/>
          </a:prstGeom>
        </p:spPr>
        <p:txBody>
          <a:bodyPr anchor="ctr">
            <a:normAutofit/>
          </a:bodyPr>
          <a:lstStyle/>
          <a:p>
            <a:pPr fontAlgn="auto">
              <a:spcAft>
                <a:spcPts val="0"/>
              </a:spcAft>
              <a:defRPr/>
            </a:pPr>
            <a:r>
              <a:rPr lang="es-ES" sz="2880" b="1" dirty="0">
                <a:solidFill>
                  <a:prstClr val="white"/>
                </a:solidFill>
                <a:latin typeface="Arial" pitchFamily="34" charset="0"/>
                <a:cs typeface="Arial" pitchFamily="34" charset="0"/>
              </a:rPr>
              <a:t>Haga clic para modificar el estilo de título del patrón</a:t>
            </a:r>
          </a:p>
        </p:txBody>
      </p:sp>
      <p:sp>
        <p:nvSpPr>
          <p:cNvPr id="2" name="1 Título vertical"/>
          <p:cNvSpPr>
            <a:spLocks noGrp="1"/>
          </p:cNvSpPr>
          <p:nvPr>
            <p:ph type="title" orient="vert"/>
          </p:nvPr>
        </p:nvSpPr>
        <p:spPr>
          <a:xfrm>
            <a:off x="8839200" y="571482"/>
            <a:ext cx="2743200" cy="5554684"/>
          </a:xfrm>
          <a:prstGeom prst="rect">
            <a:avLst/>
          </a:prstGeom>
        </p:spPr>
        <p:txBody>
          <a:bodyPr vert="eaVert"/>
          <a:lstStyle>
            <a:lvl1pPr>
              <a:defRPr>
                <a:solidFill>
                  <a:srgbClr val="BE007F"/>
                </a:solidFill>
              </a:defRPr>
            </a:lvl1pPr>
          </a:lstStyle>
          <a:p>
            <a:r>
              <a:rPr lang="es-ES"/>
              <a:t>Haga clic para modificar el estilo de título del patrón</a:t>
            </a:r>
          </a:p>
        </p:txBody>
      </p:sp>
      <p:sp>
        <p:nvSpPr>
          <p:cNvPr id="3" name="2 Marcador de texto vertical"/>
          <p:cNvSpPr>
            <a:spLocks noGrp="1"/>
          </p:cNvSpPr>
          <p:nvPr>
            <p:ph type="body" orient="vert" idx="1"/>
          </p:nvPr>
        </p:nvSpPr>
        <p:spPr>
          <a:xfrm>
            <a:off x="609600" y="571482"/>
            <a:ext cx="8026400" cy="55546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5 Marcador de número de diapositiva"/>
          <p:cNvSpPr>
            <a:spLocks noGrp="1"/>
          </p:cNvSpPr>
          <p:nvPr>
            <p:ph type="sldNum" sz="quarter" idx="10"/>
          </p:nvPr>
        </p:nvSpPr>
        <p:spPr/>
        <p:txBody>
          <a:bodyPr/>
          <a:lstStyle>
            <a:lvl1pPr>
              <a:defRPr/>
            </a:lvl1pPr>
          </a:lstStyle>
          <a:p>
            <a:pPr>
              <a:defRPr/>
            </a:pPr>
            <a:fld id="{FBCF535B-172C-4F7B-83C4-5842C3DFF762}" type="slidenum">
              <a:rPr lang="es-ES"/>
              <a:pPr>
                <a:defRPr/>
              </a:pPr>
              <a:t>‹nr.›</a:t>
            </a:fld>
            <a:endParaRPr lang="es-ES"/>
          </a:p>
        </p:txBody>
      </p:sp>
    </p:spTree>
    <p:extLst>
      <p:ext uri="{BB962C8B-B14F-4D97-AF65-F5344CB8AC3E}">
        <p14:creationId xmlns:p14="http://schemas.microsoft.com/office/powerpoint/2010/main" val="3163992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828800" y="3886200"/>
            <a:ext cx="8534400" cy="1752600"/>
          </a:xfrm>
        </p:spPr>
        <p:txBody>
          <a:bodyPr/>
          <a:lstStyle>
            <a:lvl1pPr marL="0" indent="0" algn="ctr">
              <a:buNone/>
              <a:defRPr b="1">
                <a:solidFill>
                  <a:schemeClr val="bg1">
                    <a:lumMod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s-ES" dirty="0"/>
              <a:t>Haga clic para modificar el estilo de subtítulo del patrón</a:t>
            </a:r>
          </a:p>
        </p:txBody>
      </p:sp>
      <p:sp>
        <p:nvSpPr>
          <p:cNvPr id="4" name="6 Marcador de título"/>
          <p:cNvSpPr>
            <a:spLocks noGrp="1"/>
          </p:cNvSpPr>
          <p:nvPr>
            <p:ph type="title"/>
          </p:nvPr>
        </p:nvSpPr>
        <p:spPr>
          <a:xfrm>
            <a:off x="0" y="0"/>
            <a:ext cx="12192000" cy="548680"/>
          </a:xfrm>
          <a:prstGeom prst="rect">
            <a:avLst/>
          </a:prstGeom>
        </p:spPr>
        <p:txBody>
          <a:bodyPr rtlCol="0">
            <a:normAutofit/>
          </a:bodyPr>
          <a:lstStyle>
            <a:lvl1pPr algn="l">
              <a:defRPr b="1"/>
            </a:lvl1pPr>
          </a:lstStyle>
          <a:p>
            <a:r>
              <a:rPr lang="es-ES" dirty="0"/>
              <a:t>Haga clic para modificar el estilo de título del patrón</a:t>
            </a:r>
          </a:p>
        </p:txBody>
      </p:sp>
      <p:sp>
        <p:nvSpPr>
          <p:cNvPr id="5" name="5 Marcador de número de diapositiva"/>
          <p:cNvSpPr>
            <a:spLocks noGrp="1"/>
          </p:cNvSpPr>
          <p:nvPr>
            <p:ph type="sldNum" sz="quarter" idx="10"/>
          </p:nvPr>
        </p:nvSpPr>
        <p:spPr/>
        <p:txBody>
          <a:bodyPr/>
          <a:lstStyle>
            <a:lvl1pPr>
              <a:defRPr/>
            </a:lvl1pPr>
          </a:lstStyle>
          <a:p>
            <a:pPr>
              <a:defRPr/>
            </a:pPr>
            <a:fld id="{455766E8-2E8C-4CBB-95E1-D05D656DBE99}" type="slidenum">
              <a:rPr lang="es-ES"/>
              <a:pPr>
                <a:defRPr/>
              </a:pPr>
              <a:t>‹nr.›</a:t>
            </a:fld>
            <a:endParaRPr lang="es-ES"/>
          </a:p>
        </p:txBody>
      </p:sp>
    </p:spTree>
    <p:extLst>
      <p:ext uri="{BB962C8B-B14F-4D97-AF65-F5344CB8AC3E}">
        <p14:creationId xmlns:p14="http://schemas.microsoft.com/office/powerpoint/2010/main" val="2956349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2192000" cy="836712"/>
          </a:xfrm>
        </p:spPr>
        <p:txBody>
          <a:bodyPr/>
          <a:lstStyle>
            <a:lvl1pPr algn="l">
              <a:defRPr/>
            </a:lvl1pPr>
          </a:lstStyle>
          <a:p>
            <a:r>
              <a:rPr lang="es-ES" dirty="0"/>
              <a:t>Haga clic para modificar el estilo de título del patrón</a:t>
            </a:r>
          </a:p>
        </p:txBody>
      </p:sp>
      <p:sp>
        <p:nvSpPr>
          <p:cNvPr id="3" name="5 Marcador de número de diapositiva"/>
          <p:cNvSpPr>
            <a:spLocks noGrp="1"/>
          </p:cNvSpPr>
          <p:nvPr>
            <p:ph type="sldNum" sz="quarter" idx="10"/>
          </p:nvPr>
        </p:nvSpPr>
        <p:spPr/>
        <p:txBody>
          <a:bodyPr/>
          <a:lstStyle>
            <a:lvl1pPr>
              <a:defRPr/>
            </a:lvl1pPr>
          </a:lstStyle>
          <a:p>
            <a:pPr>
              <a:defRPr/>
            </a:pPr>
            <a:fld id="{74BD49E9-B9D2-4842-8F5D-C8976C324646}" type="slidenum">
              <a:rPr lang="es-ES"/>
              <a:pPr>
                <a:defRPr/>
              </a:pPr>
              <a:t>‹nr.›</a:t>
            </a:fld>
            <a:endParaRPr lang="es-ES"/>
          </a:p>
        </p:txBody>
      </p:sp>
    </p:spTree>
    <p:extLst>
      <p:ext uri="{BB962C8B-B14F-4D97-AF65-F5344CB8AC3E}">
        <p14:creationId xmlns:p14="http://schemas.microsoft.com/office/powerpoint/2010/main" val="4266577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2192000" cy="571480"/>
          </a:xfrm>
          <a:prstGeom prst="rect">
            <a:avLst/>
          </a:prstGeom>
        </p:spPr>
        <p:txBody>
          <a:bodyPr/>
          <a:lstStyle>
            <a:lvl1pPr algn="l">
              <a:defRPr sz="2640" b="1"/>
            </a:lvl1pPr>
          </a:lstStyle>
          <a:p>
            <a:r>
              <a:rPr lang="es-ES" dirty="0"/>
              <a:t>Haga clic para modificar el estilo de título del patrón</a:t>
            </a:r>
          </a:p>
        </p:txBody>
      </p:sp>
      <p:sp>
        <p:nvSpPr>
          <p:cNvPr id="3" name="2 Marcador de contenido"/>
          <p:cNvSpPr>
            <a:spLocks noGrp="1"/>
          </p:cNvSpPr>
          <p:nvPr>
            <p:ph idx="1"/>
          </p:nvPr>
        </p:nvSpPr>
        <p:spPr>
          <a:xfrm>
            <a:off x="239351" y="764705"/>
            <a:ext cx="11713301" cy="5361460"/>
          </a:xfrm>
        </p:spPr>
        <p:txBody>
          <a:bodyPr/>
          <a:lstStyle>
            <a:lvl1pPr marL="0" indent="0">
              <a:buNone/>
              <a:defRPr sz="2160" b="1">
                <a:latin typeface="Arial" pitchFamily="34" charset="0"/>
                <a:cs typeface="Arial" pitchFamily="34" charset="0"/>
              </a:defRPr>
            </a:lvl1pPr>
            <a:lvl2pPr>
              <a:defRPr sz="2160">
                <a:latin typeface="Arial" pitchFamily="34" charset="0"/>
                <a:cs typeface="Arial" pitchFamily="34" charset="0"/>
              </a:defRPr>
            </a:lvl2pPr>
            <a:lvl3pPr>
              <a:defRPr sz="1680">
                <a:latin typeface="Arial" pitchFamily="34" charset="0"/>
                <a:cs typeface="Arial" pitchFamily="34" charset="0"/>
              </a:defRPr>
            </a:lvl3pPr>
            <a:lvl4pPr>
              <a:defRPr sz="1680">
                <a:latin typeface="Arial" pitchFamily="34" charset="0"/>
                <a:cs typeface="Arial" pitchFamily="34" charset="0"/>
              </a:defRPr>
            </a:lvl4pPr>
            <a:lvl5pPr>
              <a:defRPr sz="1680">
                <a:latin typeface="Arial" pitchFamily="34" charset="0"/>
                <a:cs typeface="Arial"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5 Marcador de número de diapositiva"/>
          <p:cNvSpPr>
            <a:spLocks noGrp="1"/>
          </p:cNvSpPr>
          <p:nvPr>
            <p:ph type="sldNum" sz="quarter" idx="10"/>
          </p:nvPr>
        </p:nvSpPr>
        <p:spPr>
          <a:xfrm>
            <a:off x="9108017" y="6356353"/>
            <a:ext cx="2844800" cy="365125"/>
          </a:xfrm>
        </p:spPr>
        <p:txBody>
          <a:bodyPr/>
          <a:lstStyle>
            <a:lvl1pPr>
              <a:defRPr sz="1200">
                <a:solidFill>
                  <a:srgbClr val="898989"/>
                </a:solidFill>
                <a:latin typeface="Arial" pitchFamily="34" charset="0"/>
                <a:cs typeface="Arial" pitchFamily="34" charset="0"/>
              </a:defRPr>
            </a:lvl1pPr>
          </a:lstStyle>
          <a:p>
            <a:pPr>
              <a:defRPr/>
            </a:pPr>
            <a:fld id="{D044CC02-3487-44D0-B8DF-0FDEF8511AEE}" type="slidenum">
              <a:rPr lang="es-ES"/>
              <a:pPr>
                <a:defRPr/>
              </a:pPr>
              <a:t>‹nr.›</a:t>
            </a:fld>
            <a:endParaRPr lang="es-ES" dirty="0"/>
          </a:p>
        </p:txBody>
      </p:sp>
    </p:spTree>
    <p:extLst>
      <p:ext uri="{BB962C8B-B14F-4D97-AF65-F5344CB8AC3E}">
        <p14:creationId xmlns:p14="http://schemas.microsoft.com/office/powerpoint/2010/main" val="1903860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6"/>
          </a:xfrm>
          <a:prstGeom prst="rect">
            <a:avLst/>
          </a:prstGeom>
        </p:spPr>
        <p:txBody>
          <a:bodyPr anchor="t"/>
          <a:lstStyle>
            <a:lvl1pPr algn="l">
              <a:defRPr sz="4800" b="1" cap="all">
                <a:solidFill>
                  <a:schemeClr val="bg1">
                    <a:lumMod val="65000"/>
                  </a:schemeClr>
                </a:solidFill>
              </a:defRPr>
            </a:lvl1pPr>
          </a:lstStyle>
          <a:p>
            <a:r>
              <a:rPr lang="es-ES" dirty="0"/>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noAutofit/>
          </a:bodyPr>
          <a:lstStyle>
            <a:lvl1pPr marL="0" indent="0">
              <a:buNone/>
              <a:defRPr sz="5760" b="1">
                <a:solidFill>
                  <a:srgbClr val="8B006B"/>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s-ES" dirty="0"/>
              <a:t>Haga clic para modificar el estilo de texto del patrón</a:t>
            </a:r>
          </a:p>
        </p:txBody>
      </p:sp>
      <p:sp>
        <p:nvSpPr>
          <p:cNvPr id="4" name="5 Marcador de número de diapositiva"/>
          <p:cNvSpPr>
            <a:spLocks noGrp="1"/>
          </p:cNvSpPr>
          <p:nvPr>
            <p:ph type="sldNum" sz="quarter" idx="10"/>
          </p:nvPr>
        </p:nvSpPr>
        <p:spPr/>
        <p:txBody>
          <a:bodyPr/>
          <a:lstStyle>
            <a:lvl1pPr>
              <a:defRPr/>
            </a:lvl1pPr>
          </a:lstStyle>
          <a:p>
            <a:pPr>
              <a:defRPr/>
            </a:pPr>
            <a:fld id="{7E114C0D-BAA7-4485-AC9A-8A5109937091}" type="slidenum">
              <a:rPr lang="es-ES"/>
              <a:pPr>
                <a:defRPr/>
              </a:pPr>
              <a:t>‹nr.›</a:t>
            </a:fld>
            <a:endParaRPr lang="es-ES"/>
          </a:p>
        </p:txBody>
      </p:sp>
    </p:spTree>
    <p:extLst>
      <p:ext uri="{BB962C8B-B14F-4D97-AF65-F5344CB8AC3E}">
        <p14:creationId xmlns:p14="http://schemas.microsoft.com/office/powerpoint/2010/main" val="3698763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2192000" cy="548680"/>
          </a:xfrm>
          <a:prstGeom prst="rect">
            <a:avLst/>
          </a:prstGeom>
        </p:spPr>
        <p:txBody>
          <a:bodyPr/>
          <a:lstStyle>
            <a:lvl1pPr algn="l">
              <a:defRPr b="1"/>
            </a:lvl1pPr>
          </a:lstStyle>
          <a:p>
            <a:r>
              <a:rPr lang="es-ES" dirty="0"/>
              <a:t>Haga clic para modificar el estilo de título del patrón</a:t>
            </a:r>
          </a:p>
        </p:txBody>
      </p:sp>
      <p:sp>
        <p:nvSpPr>
          <p:cNvPr id="3" name="2 Marcador de contenido"/>
          <p:cNvSpPr>
            <a:spLocks noGrp="1"/>
          </p:cNvSpPr>
          <p:nvPr>
            <p:ph sz="half" idx="1"/>
          </p:nvPr>
        </p:nvSpPr>
        <p:spPr>
          <a:xfrm>
            <a:off x="609600" y="1600204"/>
            <a:ext cx="5384800" cy="4525963"/>
          </a:xfrm>
        </p:spPr>
        <p:txBody>
          <a:bodyPr/>
          <a:lstStyle>
            <a:lvl1pPr>
              <a:defRPr sz="240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contenido"/>
          <p:cNvSpPr>
            <a:spLocks noGrp="1"/>
          </p:cNvSpPr>
          <p:nvPr>
            <p:ph sz="half" idx="2"/>
          </p:nvPr>
        </p:nvSpPr>
        <p:spPr>
          <a:xfrm>
            <a:off x="6197600" y="1600204"/>
            <a:ext cx="5384800" cy="4525963"/>
          </a:xfrm>
        </p:spPr>
        <p:txBody>
          <a:bodyPr>
            <a:normAutofit/>
          </a:bodyPr>
          <a:lstStyle>
            <a:lvl1pPr>
              <a:defRPr sz="2400"/>
            </a:lvl1pPr>
            <a:lvl2pPr>
              <a:defRPr sz="2400"/>
            </a:lvl2pPr>
            <a:lvl3pPr>
              <a:defRPr sz="2400"/>
            </a:lvl3pPr>
            <a:lvl4pPr>
              <a:defRPr sz="2400"/>
            </a:lvl4pPr>
            <a:lvl5pPr>
              <a:defRPr sz="2400"/>
            </a:lvl5pPr>
            <a:lvl6pPr>
              <a:defRPr sz="2160"/>
            </a:lvl6pPr>
            <a:lvl7pPr>
              <a:defRPr sz="2160"/>
            </a:lvl7pPr>
            <a:lvl8pPr>
              <a:defRPr sz="2160"/>
            </a:lvl8pPr>
            <a:lvl9pPr>
              <a:defRPr sz="216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5 Marcador de número de diapositiva"/>
          <p:cNvSpPr>
            <a:spLocks noGrp="1"/>
          </p:cNvSpPr>
          <p:nvPr>
            <p:ph type="sldNum" sz="quarter" idx="10"/>
          </p:nvPr>
        </p:nvSpPr>
        <p:spPr/>
        <p:txBody>
          <a:bodyPr/>
          <a:lstStyle>
            <a:lvl1pPr>
              <a:defRPr/>
            </a:lvl1pPr>
          </a:lstStyle>
          <a:p>
            <a:pPr>
              <a:defRPr/>
            </a:pPr>
            <a:fld id="{B26FEC57-9073-4DB3-8637-7850A172CAEC}" type="slidenum">
              <a:rPr lang="es-ES"/>
              <a:pPr>
                <a:defRPr/>
              </a:pPr>
              <a:t>‹nr.›</a:t>
            </a:fld>
            <a:endParaRPr lang="es-ES"/>
          </a:p>
        </p:txBody>
      </p:sp>
    </p:spTree>
    <p:extLst>
      <p:ext uri="{BB962C8B-B14F-4D97-AF65-F5344CB8AC3E}">
        <p14:creationId xmlns:p14="http://schemas.microsoft.com/office/powerpoint/2010/main" val="361825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29-6-2021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1535115"/>
            <a:ext cx="5386917" cy="639762"/>
          </a:xfrm>
        </p:spPr>
        <p:txBody>
          <a:bodyPr anchor="b"/>
          <a:lstStyle>
            <a:lvl1pPr marL="0" indent="0">
              <a:buNone/>
              <a:defRPr sz="2880" b="1">
                <a:solidFill>
                  <a:srgbClr val="8B006B"/>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s-ES" dirty="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normAutofit/>
          </a:bodyPr>
          <a:lstStyle>
            <a:lvl1pPr>
              <a:defRPr sz="2160"/>
            </a:lvl1pPr>
            <a:lvl2pPr>
              <a:defRPr sz="2160"/>
            </a:lvl2pPr>
            <a:lvl3pPr>
              <a:defRPr sz="2160"/>
            </a:lvl3pPr>
            <a:lvl4pPr>
              <a:defRPr sz="2160"/>
            </a:lvl4pPr>
            <a:lvl5pPr>
              <a:defRPr sz="2160"/>
            </a:lvl5pPr>
            <a:lvl6pPr>
              <a:defRPr sz="1920"/>
            </a:lvl6pPr>
            <a:lvl7pPr>
              <a:defRPr sz="1920"/>
            </a:lvl7pPr>
            <a:lvl8pPr>
              <a:defRPr sz="1920"/>
            </a:lvl8pPr>
            <a:lvl9pPr>
              <a:defRPr sz="192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3"/>
          </p:nvPr>
        </p:nvSpPr>
        <p:spPr>
          <a:xfrm>
            <a:off x="6193373" y="1535115"/>
            <a:ext cx="5389033" cy="639762"/>
          </a:xfrm>
        </p:spPr>
        <p:txBody>
          <a:bodyPr anchor="b"/>
          <a:lstStyle>
            <a:lvl1pPr marL="0" indent="0">
              <a:buNone/>
              <a:defRPr sz="2880" b="1">
                <a:solidFill>
                  <a:srgbClr val="8B006B"/>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s-ES" dirty="0"/>
              <a:t>Haga clic para modificar el estilo de texto del patrón</a:t>
            </a:r>
          </a:p>
        </p:txBody>
      </p:sp>
      <p:sp>
        <p:nvSpPr>
          <p:cNvPr id="6" name="5 Marcador de contenido"/>
          <p:cNvSpPr>
            <a:spLocks noGrp="1"/>
          </p:cNvSpPr>
          <p:nvPr>
            <p:ph sz="quarter" idx="4"/>
          </p:nvPr>
        </p:nvSpPr>
        <p:spPr>
          <a:xfrm>
            <a:off x="6193373" y="2174875"/>
            <a:ext cx="5389033" cy="3951288"/>
          </a:xfrm>
        </p:spPr>
        <p:txBody>
          <a:bodyPr>
            <a:normAutofit/>
          </a:bodyPr>
          <a:lstStyle>
            <a:lvl1pPr>
              <a:defRPr sz="2160"/>
            </a:lvl1pPr>
            <a:lvl2pPr>
              <a:defRPr sz="2160"/>
            </a:lvl2pPr>
            <a:lvl3pPr>
              <a:defRPr sz="2160"/>
            </a:lvl3pPr>
            <a:lvl4pPr>
              <a:defRPr sz="2160"/>
            </a:lvl4pPr>
            <a:lvl5pPr>
              <a:defRPr sz="2160"/>
            </a:lvl5pPr>
            <a:lvl6pPr>
              <a:defRPr sz="1920"/>
            </a:lvl6pPr>
            <a:lvl7pPr>
              <a:defRPr sz="1920"/>
            </a:lvl7pPr>
            <a:lvl8pPr>
              <a:defRPr sz="1920"/>
            </a:lvl8pPr>
            <a:lvl9pPr>
              <a:defRPr sz="192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6 Marcador de título"/>
          <p:cNvSpPr>
            <a:spLocks noGrp="1"/>
          </p:cNvSpPr>
          <p:nvPr>
            <p:ph type="title"/>
          </p:nvPr>
        </p:nvSpPr>
        <p:spPr>
          <a:xfrm>
            <a:off x="0" y="0"/>
            <a:ext cx="12192000" cy="548680"/>
          </a:xfrm>
          <a:prstGeom prst="rect">
            <a:avLst/>
          </a:prstGeom>
        </p:spPr>
        <p:txBody>
          <a:bodyPr rtlCol="0">
            <a:normAutofit/>
          </a:bodyPr>
          <a:lstStyle>
            <a:lvl1pPr algn="l">
              <a:defRPr/>
            </a:lvl1pPr>
          </a:lstStyle>
          <a:p>
            <a:r>
              <a:rPr lang="es-ES" dirty="0"/>
              <a:t>Haga clic para modificar el estilo de título del patrón</a:t>
            </a:r>
          </a:p>
        </p:txBody>
      </p:sp>
      <p:sp>
        <p:nvSpPr>
          <p:cNvPr id="8" name="5 Marcador de número de diapositiva"/>
          <p:cNvSpPr>
            <a:spLocks noGrp="1"/>
          </p:cNvSpPr>
          <p:nvPr>
            <p:ph type="sldNum" sz="quarter" idx="10"/>
          </p:nvPr>
        </p:nvSpPr>
        <p:spPr/>
        <p:txBody>
          <a:bodyPr/>
          <a:lstStyle>
            <a:lvl1pPr>
              <a:defRPr/>
            </a:lvl1pPr>
          </a:lstStyle>
          <a:p>
            <a:pPr>
              <a:defRPr/>
            </a:pPr>
            <a:fld id="{D3690FC5-9F81-4647-9F38-74BC09CB836A}" type="slidenum">
              <a:rPr lang="es-ES"/>
              <a:pPr>
                <a:defRPr/>
              </a:pPr>
              <a:t>‹nr.›</a:t>
            </a:fld>
            <a:endParaRPr lang="es-ES"/>
          </a:p>
        </p:txBody>
      </p:sp>
    </p:spTree>
    <p:extLst>
      <p:ext uri="{BB962C8B-B14F-4D97-AF65-F5344CB8AC3E}">
        <p14:creationId xmlns:p14="http://schemas.microsoft.com/office/powerpoint/2010/main" val="642807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3" name="6 Marcador de título"/>
          <p:cNvSpPr>
            <a:spLocks noGrp="1"/>
          </p:cNvSpPr>
          <p:nvPr>
            <p:ph type="title"/>
          </p:nvPr>
        </p:nvSpPr>
        <p:spPr>
          <a:xfrm>
            <a:off x="0" y="0"/>
            <a:ext cx="12192000" cy="548680"/>
          </a:xfrm>
          <a:prstGeom prst="rect">
            <a:avLst/>
          </a:prstGeom>
        </p:spPr>
        <p:txBody>
          <a:bodyPr rtlCol="0">
            <a:normAutofit/>
          </a:bodyPr>
          <a:lstStyle>
            <a:lvl1pPr algn="l">
              <a:defRPr/>
            </a:lvl1pPr>
          </a:lstStyle>
          <a:p>
            <a:r>
              <a:rPr lang="es-ES" dirty="0"/>
              <a:t>Haga clic para modificar el estilo de título del patrón</a:t>
            </a:r>
          </a:p>
        </p:txBody>
      </p:sp>
      <p:sp>
        <p:nvSpPr>
          <p:cNvPr id="4" name="5 Marcador de número de diapositiva"/>
          <p:cNvSpPr>
            <a:spLocks noGrp="1"/>
          </p:cNvSpPr>
          <p:nvPr>
            <p:ph type="sldNum" sz="quarter" idx="10"/>
          </p:nvPr>
        </p:nvSpPr>
        <p:spPr/>
        <p:txBody>
          <a:bodyPr/>
          <a:lstStyle>
            <a:lvl1pPr>
              <a:defRPr/>
            </a:lvl1pPr>
          </a:lstStyle>
          <a:p>
            <a:pPr>
              <a:defRPr/>
            </a:pPr>
            <a:fld id="{3905AA68-10EA-47C9-AB4D-889A3F7D0FFA}" type="slidenum">
              <a:rPr lang="es-ES"/>
              <a:pPr>
                <a:defRPr/>
              </a:pPr>
              <a:t>‹nr.›</a:t>
            </a:fld>
            <a:endParaRPr lang="es-ES"/>
          </a:p>
        </p:txBody>
      </p:sp>
    </p:spTree>
    <p:extLst>
      <p:ext uri="{BB962C8B-B14F-4D97-AF65-F5344CB8AC3E}">
        <p14:creationId xmlns:p14="http://schemas.microsoft.com/office/powerpoint/2010/main" val="32686136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0"/>
          </p:nvPr>
        </p:nvSpPr>
        <p:spPr/>
        <p:txBody>
          <a:bodyPr/>
          <a:lstStyle>
            <a:lvl1pPr>
              <a:defRPr/>
            </a:lvl1pPr>
          </a:lstStyle>
          <a:p>
            <a:pPr>
              <a:defRPr/>
            </a:pPr>
            <a:fld id="{BC105907-CB2A-4505-816B-FF75461158F3}" type="slidenum">
              <a:rPr lang="es-ES"/>
              <a:pPr>
                <a:defRPr/>
              </a:pPr>
              <a:t>‹nr.›</a:t>
            </a:fld>
            <a:endParaRPr lang="es-ES"/>
          </a:p>
        </p:txBody>
      </p:sp>
    </p:spTree>
    <p:extLst>
      <p:ext uri="{BB962C8B-B14F-4D97-AF65-F5344CB8AC3E}">
        <p14:creationId xmlns:p14="http://schemas.microsoft.com/office/powerpoint/2010/main" val="1279589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6 Marcador de título"/>
          <p:cNvSpPr txBox="1">
            <a:spLocks/>
          </p:cNvSpPr>
          <p:nvPr userDrawn="1"/>
        </p:nvSpPr>
        <p:spPr>
          <a:xfrm>
            <a:off x="0" y="3"/>
            <a:ext cx="12192000" cy="549275"/>
          </a:xfrm>
          <a:prstGeom prst="rect">
            <a:avLst/>
          </a:prstGeom>
        </p:spPr>
        <p:txBody>
          <a:bodyPr anchor="ctr">
            <a:normAutofit/>
          </a:bodyPr>
          <a:lstStyle/>
          <a:p>
            <a:pPr fontAlgn="auto">
              <a:spcAft>
                <a:spcPts val="0"/>
              </a:spcAft>
              <a:defRPr/>
            </a:pPr>
            <a:r>
              <a:rPr lang="es-ES" sz="2880" b="1" dirty="0">
                <a:solidFill>
                  <a:prstClr val="white"/>
                </a:solidFill>
                <a:latin typeface="Arial" pitchFamily="34" charset="0"/>
                <a:cs typeface="Arial" pitchFamily="34" charset="0"/>
              </a:rPr>
              <a:t>Haga clic para modificar el estilo de título del patrón</a:t>
            </a:r>
          </a:p>
        </p:txBody>
      </p:sp>
      <p:sp>
        <p:nvSpPr>
          <p:cNvPr id="2" name="1 Título"/>
          <p:cNvSpPr>
            <a:spLocks noGrp="1"/>
          </p:cNvSpPr>
          <p:nvPr>
            <p:ph type="title"/>
          </p:nvPr>
        </p:nvSpPr>
        <p:spPr>
          <a:xfrm>
            <a:off x="666715" y="928670"/>
            <a:ext cx="4011084" cy="720744"/>
          </a:xfrm>
          <a:prstGeom prst="rect">
            <a:avLst/>
          </a:prstGeom>
        </p:spPr>
        <p:txBody>
          <a:bodyPr anchor="b"/>
          <a:lstStyle>
            <a:lvl1pPr algn="l">
              <a:defRPr sz="2160" b="1">
                <a:solidFill>
                  <a:srgbClr val="BE007F"/>
                </a:solidFill>
              </a:defRPr>
            </a:lvl1pPr>
          </a:lstStyle>
          <a:p>
            <a:r>
              <a:rPr lang="es-ES" dirty="0"/>
              <a:t>Haga clic para modificar el estilo de título del patrón</a:t>
            </a:r>
          </a:p>
        </p:txBody>
      </p:sp>
      <p:sp>
        <p:nvSpPr>
          <p:cNvPr id="3" name="2 Marcador de contenido"/>
          <p:cNvSpPr>
            <a:spLocks noGrp="1"/>
          </p:cNvSpPr>
          <p:nvPr>
            <p:ph idx="1"/>
          </p:nvPr>
        </p:nvSpPr>
        <p:spPr>
          <a:xfrm>
            <a:off x="4766735" y="928670"/>
            <a:ext cx="6815667" cy="519749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texto"/>
          <p:cNvSpPr>
            <a:spLocks noGrp="1"/>
          </p:cNvSpPr>
          <p:nvPr>
            <p:ph type="body" sz="half" idx="2"/>
          </p:nvPr>
        </p:nvSpPr>
        <p:spPr>
          <a:xfrm>
            <a:off x="609603" y="1785930"/>
            <a:ext cx="4011084" cy="4340237"/>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s-ES" dirty="0"/>
              <a:t>Haga clic para modificar el estilo de texto del patrón</a:t>
            </a:r>
          </a:p>
        </p:txBody>
      </p:sp>
      <p:sp>
        <p:nvSpPr>
          <p:cNvPr id="6" name="6 Marcador de número de diapositiva"/>
          <p:cNvSpPr>
            <a:spLocks noGrp="1"/>
          </p:cNvSpPr>
          <p:nvPr>
            <p:ph type="sldNum" sz="quarter" idx="10"/>
          </p:nvPr>
        </p:nvSpPr>
        <p:spPr/>
        <p:txBody>
          <a:bodyPr/>
          <a:lstStyle>
            <a:lvl1pPr>
              <a:defRPr/>
            </a:lvl1pPr>
          </a:lstStyle>
          <a:p>
            <a:pPr>
              <a:defRPr/>
            </a:pPr>
            <a:fld id="{87952AF3-9D75-47D8-9274-F1ECA59D92ED}" type="slidenum">
              <a:rPr lang="es-ES"/>
              <a:pPr>
                <a:defRPr/>
              </a:pPr>
              <a:t>‹nr.›</a:t>
            </a:fld>
            <a:endParaRPr lang="es-ES"/>
          </a:p>
        </p:txBody>
      </p:sp>
    </p:spTree>
    <p:extLst>
      <p:ext uri="{BB962C8B-B14F-4D97-AF65-F5344CB8AC3E}">
        <p14:creationId xmlns:p14="http://schemas.microsoft.com/office/powerpoint/2010/main" val="1584609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6 Marcador de título"/>
          <p:cNvSpPr txBox="1">
            <a:spLocks/>
          </p:cNvSpPr>
          <p:nvPr userDrawn="1"/>
        </p:nvSpPr>
        <p:spPr>
          <a:xfrm>
            <a:off x="0" y="3"/>
            <a:ext cx="12192000" cy="549275"/>
          </a:xfrm>
          <a:prstGeom prst="rect">
            <a:avLst/>
          </a:prstGeom>
        </p:spPr>
        <p:txBody>
          <a:bodyPr anchor="ctr">
            <a:normAutofit/>
          </a:bodyPr>
          <a:lstStyle/>
          <a:p>
            <a:pPr fontAlgn="auto">
              <a:spcAft>
                <a:spcPts val="0"/>
              </a:spcAft>
              <a:defRPr/>
            </a:pPr>
            <a:r>
              <a:rPr lang="es-ES" sz="2880" b="1" dirty="0">
                <a:solidFill>
                  <a:prstClr val="white"/>
                </a:solidFill>
                <a:latin typeface="Arial" pitchFamily="34" charset="0"/>
                <a:cs typeface="Arial" pitchFamily="34" charset="0"/>
              </a:rPr>
              <a:t>Haga clic para modificar el estilo de título del patrón</a:t>
            </a:r>
          </a:p>
        </p:txBody>
      </p:sp>
      <p:sp>
        <p:nvSpPr>
          <p:cNvPr id="2" name="1 Título"/>
          <p:cNvSpPr>
            <a:spLocks noGrp="1"/>
          </p:cNvSpPr>
          <p:nvPr>
            <p:ph type="title"/>
          </p:nvPr>
        </p:nvSpPr>
        <p:spPr>
          <a:xfrm>
            <a:off x="2389717" y="4800600"/>
            <a:ext cx="7315200" cy="566738"/>
          </a:xfrm>
          <a:prstGeom prst="rect">
            <a:avLst/>
          </a:prstGeom>
        </p:spPr>
        <p:txBody>
          <a:bodyPr anchor="b"/>
          <a:lstStyle>
            <a:lvl1pPr algn="l">
              <a:defRPr sz="24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s-ES" dirty="0"/>
              <a:t>Haga clic para modificar el estilo de texto del patrón</a:t>
            </a:r>
          </a:p>
        </p:txBody>
      </p:sp>
      <p:sp>
        <p:nvSpPr>
          <p:cNvPr id="6" name="6 Marcador de número de diapositiva"/>
          <p:cNvSpPr>
            <a:spLocks noGrp="1"/>
          </p:cNvSpPr>
          <p:nvPr>
            <p:ph type="sldNum" sz="quarter" idx="10"/>
          </p:nvPr>
        </p:nvSpPr>
        <p:spPr/>
        <p:txBody>
          <a:bodyPr/>
          <a:lstStyle>
            <a:lvl1pPr>
              <a:defRPr/>
            </a:lvl1pPr>
          </a:lstStyle>
          <a:p>
            <a:pPr>
              <a:defRPr/>
            </a:pPr>
            <a:fld id="{BDF43724-09C8-4353-B511-A402771DB74C}" type="slidenum">
              <a:rPr lang="es-ES"/>
              <a:pPr>
                <a:defRPr/>
              </a:pPr>
              <a:t>‹nr.›</a:t>
            </a:fld>
            <a:endParaRPr lang="es-ES"/>
          </a:p>
        </p:txBody>
      </p:sp>
    </p:spTree>
    <p:extLst>
      <p:ext uri="{BB962C8B-B14F-4D97-AF65-F5344CB8AC3E}">
        <p14:creationId xmlns:p14="http://schemas.microsoft.com/office/powerpoint/2010/main" val="9880603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6 Marcador de título"/>
          <p:cNvSpPr>
            <a:spLocks noGrp="1"/>
          </p:cNvSpPr>
          <p:nvPr>
            <p:ph type="title"/>
          </p:nvPr>
        </p:nvSpPr>
        <p:spPr>
          <a:xfrm>
            <a:off x="0" y="0"/>
            <a:ext cx="12192000" cy="548680"/>
          </a:xfrm>
          <a:prstGeom prst="rect">
            <a:avLst/>
          </a:prstGeom>
        </p:spPr>
        <p:txBody>
          <a:bodyPr rtlCol="0">
            <a:normAutofit/>
          </a:bodyPr>
          <a:lstStyle>
            <a:lvl1pPr algn="l">
              <a:defRPr/>
            </a:lvl1pPr>
          </a:lstStyle>
          <a:p>
            <a:r>
              <a:rPr lang="es-ES" dirty="0"/>
              <a:t>Haga clic para modificar el estilo de título del patrón</a:t>
            </a:r>
          </a:p>
        </p:txBody>
      </p:sp>
      <p:sp>
        <p:nvSpPr>
          <p:cNvPr id="5" name="5 Marcador de número de diapositiva"/>
          <p:cNvSpPr>
            <a:spLocks noGrp="1"/>
          </p:cNvSpPr>
          <p:nvPr>
            <p:ph type="sldNum" sz="quarter" idx="10"/>
          </p:nvPr>
        </p:nvSpPr>
        <p:spPr/>
        <p:txBody>
          <a:bodyPr/>
          <a:lstStyle>
            <a:lvl1pPr>
              <a:defRPr/>
            </a:lvl1pPr>
          </a:lstStyle>
          <a:p>
            <a:pPr>
              <a:defRPr/>
            </a:pPr>
            <a:fld id="{92767805-6222-4EEA-AFB0-7FE55A36DD1A}" type="slidenum">
              <a:rPr lang="es-ES"/>
              <a:pPr>
                <a:defRPr/>
              </a:pPr>
              <a:t>‹nr.›</a:t>
            </a:fld>
            <a:endParaRPr lang="es-ES"/>
          </a:p>
        </p:txBody>
      </p:sp>
    </p:spTree>
    <p:extLst>
      <p:ext uri="{BB962C8B-B14F-4D97-AF65-F5344CB8AC3E}">
        <p14:creationId xmlns:p14="http://schemas.microsoft.com/office/powerpoint/2010/main" val="3685308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4" name="6 Marcador de título"/>
          <p:cNvSpPr txBox="1">
            <a:spLocks/>
          </p:cNvSpPr>
          <p:nvPr userDrawn="1"/>
        </p:nvSpPr>
        <p:spPr>
          <a:xfrm>
            <a:off x="0" y="3"/>
            <a:ext cx="12192000" cy="549275"/>
          </a:xfrm>
          <a:prstGeom prst="rect">
            <a:avLst/>
          </a:prstGeom>
        </p:spPr>
        <p:txBody>
          <a:bodyPr anchor="ctr">
            <a:normAutofit/>
          </a:bodyPr>
          <a:lstStyle/>
          <a:p>
            <a:pPr fontAlgn="auto">
              <a:spcAft>
                <a:spcPts val="0"/>
              </a:spcAft>
              <a:defRPr/>
            </a:pPr>
            <a:r>
              <a:rPr lang="es-ES" sz="2880" b="1" dirty="0">
                <a:solidFill>
                  <a:prstClr val="white"/>
                </a:solidFill>
                <a:latin typeface="Arial" pitchFamily="34" charset="0"/>
                <a:cs typeface="Arial" pitchFamily="34" charset="0"/>
              </a:rPr>
              <a:t>Haga clic para modificar el estilo de título del patrón</a:t>
            </a:r>
          </a:p>
        </p:txBody>
      </p:sp>
      <p:sp>
        <p:nvSpPr>
          <p:cNvPr id="2" name="1 Título vertical"/>
          <p:cNvSpPr>
            <a:spLocks noGrp="1"/>
          </p:cNvSpPr>
          <p:nvPr>
            <p:ph type="title" orient="vert"/>
          </p:nvPr>
        </p:nvSpPr>
        <p:spPr>
          <a:xfrm>
            <a:off x="8839200" y="571482"/>
            <a:ext cx="2743200" cy="5554684"/>
          </a:xfrm>
          <a:prstGeom prst="rect">
            <a:avLst/>
          </a:prstGeom>
        </p:spPr>
        <p:txBody>
          <a:bodyPr vert="eaVert"/>
          <a:lstStyle>
            <a:lvl1pPr>
              <a:defRPr>
                <a:solidFill>
                  <a:srgbClr val="BE007F"/>
                </a:solidFill>
              </a:defRPr>
            </a:lvl1pPr>
          </a:lstStyle>
          <a:p>
            <a:r>
              <a:rPr lang="es-ES"/>
              <a:t>Haga clic para modificar el estilo de título del patrón</a:t>
            </a:r>
          </a:p>
        </p:txBody>
      </p:sp>
      <p:sp>
        <p:nvSpPr>
          <p:cNvPr id="3" name="2 Marcador de texto vertical"/>
          <p:cNvSpPr>
            <a:spLocks noGrp="1"/>
          </p:cNvSpPr>
          <p:nvPr>
            <p:ph type="body" orient="vert" idx="1"/>
          </p:nvPr>
        </p:nvSpPr>
        <p:spPr>
          <a:xfrm>
            <a:off x="609600" y="571482"/>
            <a:ext cx="8026400" cy="55546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5 Marcador de número de diapositiva"/>
          <p:cNvSpPr>
            <a:spLocks noGrp="1"/>
          </p:cNvSpPr>
          <p:nvPr>
            <p:ph type="sldNum" sz="quarter" idx="10"/>
          </p:nvPr>
        </p:nvSpPr>
        <p:spPr/>
        <p:txBody>
          <a:bodyPr/>
          <a:lstStyle>
            <a:lvl1pPr>
              <a:defRPr/>
            </a:lvl1pPr>
          </a:lstStyle>
          <a:p>
            <a:pPr>
              <a:defRPr/>
            </a:pPr>
            <a:fld id="{FBCF535B-172C-4F7B-83C4-5842C3DFF762}" type="slidenum">
              <a:rPr lang="es-ES"/>
              <a:pPr>
                <a:defRPr/>
              </a:pPr>
              <a:t>‹nr.›</a:t>
            </a:fld>
            <a:endParaRPr lang="es-ES"/>
          </a:p>
        </p:txBody>
      </p:sp>
    </p:spTree>
    <p:extLst>
      <p:ext uri="{BB962C8B-B14F-4D97-AF65-F5344CB8AC3E}">
        <p14:creationId xmlns:p14="http://schemas.microsoft.com/office/powerpoint/2010/main" val="2784557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7990" y="228601"/>
            <a:ext cx="9138789" cy="406400"/>
          </a:xfrm>
        </p:spPr>
        <p:txBody>
          <a:bodyPr anchor="t">
            <a:normAutofit/>
          </a:bodyPr>
          <a:lstStyle>
            <a:lvl1pPr algn="l">
              <a:defRPr sz="1846" b="1"/>
            </a:lvl1pPr>
          </a:lstStyle>
          <a:p>
            <a:r>
              <a:rPr lang="en-US" dirty="0"/>
              <a:t>Click to edit Master title style</a:t>
            </a:r>
          </a:p>
        </p:txBody>
      </p:sp>
      <p:sp>
        <p:nvSpPr>
          <p:cNvPr id="3" name="Subtitle 2"/>
          <p:cNvSpPr>
            <a:spLocks noGrp="1"/>
          </p:cNvSpPr>
          <p:nvPr>
            <p:ph type="subTitle" idx="1"/>
          </p:nvPr>
        </p:nvSpPr>
        <p:spPr>
          <a:xfrm>
            <a:off x="197991" y="1032933"/>
            <a:ext cx="11785600" cy="355600"/>
          </a:xfrm>
        </p:spPr>
        <p:txBody>
          <a:bodyPr>
            <a:normAutofit/>
          </a:bodyPr>
          <a:lstStyle>
            <a:lvl1pPr marL="0" indent="0" algn="l">
              <a:buNone/>
              <a:defRPr sz="1477" b="1">
                <a:solidFill>
                  <a:schemeClr val="tx1">
                    <a:lumMod val="50000"/>
                    <a:lumOff val="50000"/>
                  </a:schemeClr>
                </a:solidFill>
              </a:defRPr>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n-US" dirty="0"/>
              <a:t>Click to edit Master subtitle style</a:t>
            </a:r>
          </a:p>
        </p:txBody>
      </p:sp>
      <p:sp>
        <p:nvSpPr>
          <p:cNvPr id="4" name="Date Placeholder 3"/>
          <p:cNvSpPr>
            <a:spLocks noGrp="1"/>
          </p:cNvSpPr>
          <p:nvPr>
            <p:ph type="dt" sz="half" idx="10"/>
          </p:nvPr>
        </p:nvSpPr>
        <p:spPr/>
        <p:txBody>
          <a:bodyPr/>
          <a:lstStyle/>
          <a:p>
            <a:fld id="{843EE7A0-E24B-43EF-BBCE-286007055B6F}" type="datetime1">
              <a:rPr lang="en-GB" smtClean="0"/>
              <a:t>29/06/2021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F32DF0-F359-4D4D-B63F-6D9D34568DD5}" type="slidenum">
              <a:rPr lang="en-GB" smtClean="0"/>
              <a:t>‹nr.›</a:t>
            </a:fld>
            <a:endParaRPr lang="en-GB" dirty="0"/>
          </a:p>
        </p:txBody>
      </p:sp>
      <p:sp>
        <p:nvSpPr>
          <p:cNvPr id="8" name="Text Placeholder 7"/>
          <p:cNvSpPr>
            <a:spLocks noGrp="1"/>
          </p:cNvSpPr>
          <p:nvPr>
            <p:ph type="body" sz="quarter" idx="13"/>
          </p:nvPr>
        </p:nvSpPr>
        <p:spPr>
          <a:xfrm>
            <a:off x="208411" y="1557340"/>
            <a:ext cx="11785599" cy="4047595"/>
          </a:xfrm>
        </p:spPr>
        <p:txBody>
          <a:bodyPr/>
          <a:lstStyle>
            <a:lvl1pPr marL="0" indent="0">
              <a:buFont typeface="Arial" panose="020B0604020202020204"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73280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7570" y="228602"/>
            <a:ext cx="8899119" cy="372533"/>
          </a:xfrm>
        </p:spPr>
        <p:txBody>
          <a:bodyPr/>
          <a:lstStyle/>
          <a:p>
            <a:r>
              <a:rPr lang="en-US" dirty="0"/>
              <a:t>Click to edit Master title style</a:t>
            </a:r>
          </a:p>
        </p:txBody>
      </p:sp>
      <p:sp>
        <p:nvSpPr>
          <p:cNvPr id="3" name="Content Placeholder 2"/>
          <p:cNvSpPr>
            <a:spLocks noGrp="1"/>
          </p:cNvSpPr>
          <p:nvPr>
            <p:ph idx="1"/>
          </p:nvPr>
        </p:nvSpPr>
        <p:spPr>
          <a:xfrm>
            <a:off x="187571" y="1032934"/>
            <a:ext cx="11775179"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87569" y="5700184"/>
            <a:ext cx="2743200" cy="302684"/>
          </a:xfrm>
        </p:spPr>
        <p:txBody>
          <a:bodyPr anchor="b"/>
          <a:lstStyle/>
          <a:p>
            <a:fld id="{B224EB9F-6512-49A9-ABC4-7F8353CFD575}" type="datetime1">
              <a:rPr lang="en-GB" smtClean="0"/>
              <a:t>29/06/2021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9233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8413" y="228602"/>
            <a:ext cx="9097108" cy="364067"/>
          </a:xfrm>
        </p:spPr>
        <p:txBody>
          <a:bodyPr anchor="t">
            <a:normAutofit/>
          </a:bodyPr>
          <a:lstStyle>
            <a:lvl1pPr>
              <a:defRPr sz="1846"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208412" y="1032933"/>
            <a:ext cx="11785597" cy="4572000"/>
          </a:xfrm>
        </p:spPr>
        <p:txBody>
          <a:bodyPr>
            <a:normAutofit/>
          </a:bodyPr>
          <a:lstStyle>
            <a:lvl1pPr marL="0" indent="0">
              <a:buNone/>
              <a:defRPr sz="1292">
                <a:solidFill>
                  <a:schemeClr val="tx1">
                    <a:lumMod val="65000"/>
                    <a:lumOff val="3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B9EA372-A520-40E3-94B0-5C6C8F161A0C}" type="datetime1">
              <a:rPr lang="en-GB" smtClean="0"/>
              <a:t>29/06/2021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428293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570" y="228600"/>
            <a:ext cx="8899117" cy="364068"/>
          </a:xfrm>
        </p:spPr>
        <p:txBody>
          <a:bodyPr/>
          <a:lstStyle/>
          <a:p>
            <a:r>
              <a:rPr lang="en-US" dirty="0"/>
              <a:t>Click to edit Master title style</a:t>
            </a:r>
          </a:p>
        </p:txBody>
      </p:sp>
      <p:sp>
        <p:nvSpPr>
          <p:cNvPr id="3" name="Content Placeholder 2"/>
          <p:cNvSpPr>
            <a:spLocks noGrp="1"/>
          </p:cNvSpPr>
          <p:nvPr>
            <p:ph sz="half" idx="1"/>
          </p:nvPr>
        </p:nvSpPr>
        <p:spPr>
          <a:xfrm>
            <a:off x="187569" y="1032936"/>
            <a:ext cx="5832232" cy="4611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032936"/>
            <a:ext cx="5821809" cy="4611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0009B3F-0739-4387-9086-A05A3AD651BC}" type="datetime1">
              <a:rPr lang="en-GB" smtClean="0"/>
              <a:t>29/06/2021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2146777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0"/>
            <a:ext cx="9011136" cy="406400"/>
          </a:xfrm>
        </p:spPr>
        <p:txBody>
          <a:bodyPr/>
          <a:lstStyle/>
          <a:p>
            <a:r>
              <a:rPr lang="en-US" dirty="0"/>
              <a:t>Click to edit Master title style</a:t>
            </a:r>
          </a:p>
        </p:txBody>
      </p:sp>
      <p:sp>
        <p:nvSpPr>
          <p:cNvPr id="3" name="Text Placeholder 2"/>
          <p:cNvSpPr>
            <a:spLocks noGrp="1"/>
          </p:cNvSpPr>
          <p:nvPr>
            <p:ph type="body" idx="1"/>
          </p:nvPr>
        </p:nvSpPr>
        <p:spPr>
          <a:xfrm>
            <a:off x="208412" y="1075267"/>
            <a:ext cx="5789165" cy="406400"/>
          </a:xfrm>
        </p:spPr>
        <p:txBody>
          <a:bodyPr anchor="t">
            <a:normAutofit/>
          </a:bodyPr>
          <a:lstStyle>
            <a:lvl1pPr marL="0" indent="0">
              <a:buNone/>
              <a:defRPr sz="1477"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4" name="Content Placeholder 3"/>
          <p:cNvSpPr>
            <a:spLocks noGrp="1"/>
          </p:cNvSpPr>
          <p:nvPr>
            <p:ph sz="half" idx="2"/>
          </p:nvPr>
        </p:nvSpPr>
        <p:spPr>
          <a:xfrm>
            <a:off x="208411" y="1718733"/>
            <a:ext cx="5789164" cy="3925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075267"/>
            <a:ext cx="5832231" cy="406400"/>
          </a:xfrm>
        </p:spPr>
        <p:txBody>
          <a:bodyPr anchor="t">
            <a:normAutofit/>
          </a:bodyPr>
          <a:lstStyle>
            <a:lvl1pPr marL="0" indent="0">
              <a:buNone/>
              <a:defRPr sz="1477"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6" name="Content Placeholder 5"/>
          <p:cNvSpPr>
            <a:spLocks noGrp="1"/>
          </p:cNvSpPr>
          <p:nvPr>
            <p:ph sz="quarter" idx="4"/>
          </p:nvPr>
        </p:nvSpPr>
        <p:spPr>
          <a:xfrm>
            <a:off x="6172200" y="1718733"/>
            <a:ext cx="5832229" cy="3925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BBA799E-ED89-4B6B-8712-979092999370}" type="datetime1">
              <a:rPr lang="en-GB" smtClean="0"/>
              <a:t>29/06/2021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3583427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2"/>
            <a:ext cx="8878277" cy="37253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8CEA2F9-E6D5-47C5-8787-9660D1EF05E6}" type="datetime1">
              <a:rPr lang="en-GB" smtClean="0"/>
              <a:t>29/06/2021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18203499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F6828-86C3-4908-B1A1-53206D6614B6}" type="datetime1">
              <a:rPr lang="en-GB" smtClean="0"/>
              <a:t>29/06/2021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38445678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0"/>
            <a:ext cx="9011136" cy="508000"/>
          </a:xfrm>
        </p:spPr>
        <p:txBody>
          <a:bodyPr anchor="t">
            <a:normAutofit/>
          </a:bodyPr>
          <a:lstStyle>
            <a:lvl1pPr>
              <a:defRPr sz="1846"/>
            </a:lvl1pPr>
          </a:lstStyle>
          <a:p>
            <a:r>
              <a:rPr lang="en-US" dirty="0"/>
              <a:t>Click to edit Master title style</a:t>
            </a:r>
          </a:p>
        </p:txBody>
      </p:sp>
      <p:sp>
        <p:nvSpPr>
          <p:cNvPr id="3" name="Content Placeholder 2"/>
          <p:cNvSpPr>
            <a:spLocks noGrp="1"/>
          </p:cNvSpPr>
          <p:nvPr>
            <p:ph idx="1"/>
          </p:nvPr>
        </p:nvSpPr>
        <p:spPr>
          <a:xfrm>
            <a:off x="5012270" y="987428"/>
            <a:ext cx="6981741" cy="4617506"/>
          </a:xfrm>
        </p:spPr>
        <p:txBody>
          <a:bodyPr>
            <a:normAutofit/>
          </a:bodyPr>
          <a:lstStyle>
            <a:lvl1pPr>
              <a:defRPr sz="1292"/>
            </a:lvl1pPr>
            <a:lvl2pPr>
              <a:defRPr sz="1292"/>
            </a:lvl2pPr>
            <a:lvl3pPr>
              <a:defRPr sz="1292"/>
            </a:lvl3pPr>
            <a:lvl4pPr>
              <a:defRPr sz="1292"/>
            </a:lvl4pPr>
            <a:lvl5pPr>
              <a:defRPr sz="1292"/>
            </a:lvl5pPr>
            <a:lvl6pPr>
              <a:defRPr sz="1846"/>
            </a:lvl6pPr>
            <a:lvl7pPr>
              <a:defRPr sz="1846"/>
            </a:lvl7pPr>
            <a:lvl8pPr>
              <a:defRPr sz="1846"/>
            </a:lvl8pPr>
            <a:lvl9pPr>
              <a:defRPr sz="184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08413" y="987428"/>
            <a:ext cx="4563615" cy="4617506"/>
          </a:xfrm>
        </p:spPr>
        <p:txBody>
          <a:bodyPr>
            <a:normAutofit/>
          </a:bodyPr>
          <a:lstStyle>
            <a:lvl1pPr marL="0" indent="0">
              <a:buNone/>
              <a:defRPr sz="1292"/>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dirty="0"/>
              <a:t>Click to edit Master text styles</a:t>
            </a:r>
          </a:p>
        </p:txBody>
      </p:sp>
      <p:sp>
        <p:nvSpPr>
          <p:cNvPr id="5" name="Date Placeholder 4"/>
          <p:cNvSpPr>
            <a:spLocks noGrp="1"/>
          </p:cNvSpPr>
          <p:nvPr>
            <p:ph type="dt" sz="half" idx="10"/>
          </p:nvPr>
        </p:nvSpPr>
        <p:spPr/>
        <p:txBody>
          <a:bodyPr/>
          <a:lstStyle/>
          <a:p>
            <a:fld id="{2A594ABC-BDD3-4342-85F5-03B300F37D58}" type="datetime1">
              <a:rPr lang="en-GB" smtClean="0"/>
              <a:t>29/06/2021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36720165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1"/>
            <a:ext cx="9011136" cy="406400"/>
          </a:xfrm>
        </p:spPr>
        <p:txBody>
          <a:bodyPr anchor="t">
            <a:normAutofit/>
          </a:bodyPr>
          <a:lstStyle>
            <a:lvl1pPr>
              <a:defRPr sz="1846"/>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1847" y="987429"/>
            <a:ext cx="6992164" cy="4625973"/>
          </a:xfrm>
        </p:spPr>
        <p:txBody>
          <a:bodyPr anchor="t">
            <a:normAutofit/>
          </a:bodyPr>
          <a:lstStyle>
            <a:lvl1pPr marL="0" indent="0">
              <a:buNone/>
              <a:defRPr sz="1292"/>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en-US" dirty="0"/>
              <a:t>Click icon to add picture</a:t>
            </a:r>
          </a:p>
        </p:txBody>
      </p:sp>
      <p:sp>
        <p:nvSpPr>
          <p:cNvPr id="4" name="Text Placeholder 3"/>
          <p:cNvSpPr>
            <a:spLocks noGrp="1"/>
          </p:cNvSpPr>
          <p:nvPr>
            <p:ph type="body" sz="half" idx="2"/>
          </p:nvPr>
        </p:nvSpPr>
        <p:spPr>
          <a:xfrm>
            <a:off x="208413" y="987429"/>
            <a:ext cx="4563615" cy="4625973"/>
          </a:xfrm>
        </p:spPr>
        <p:txBody>
          <a:bodyPr>
            <a:normAutofit/>
          </a:bodyPr>
          <a:lstStyle>
            <a:lvl1pPr marL="0" indent="0">
              <a:buNone/>
              <a:defRPr sz="1292"/>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
        <p:nvSpPr>
          <p:cNvPr id="5" name="Date Placeholder 4"/>
          <p:cNvSpPr>
            <a:spLocks noGrp="1"/>
          </p:cNvSpPr>
          <p:nvPr>
            <p:ph type="dt" sz="half" idx="10"/>
          </p:nvPr>
        </p:nvSpPr>
        <p:spPr/>
        <p:txBody>
          <a:bodyPr/>
          <a:lstStyle/>
          <a:p>
            <a:fld id="{86D7C393-38C8-4D5B-B879-924793C1D6F3}" type="datetime1">
              <a:rPr lang="en-GB" smtClean="0"/>
              <a:t>29/06/2021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1692873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2"/>
            <a:ext cx="8878277" cy="372533"/>
          </a:xfrm>
        </p:spPr>
        <p:txBody>
          <a:bodyPr/>
          <a:lstStyle/>
          <a:p>
            <a:r>
              <a:rPr lang="en-US" dirty="0"/>
              <a:t>Click to edit Master title style</a:t>
            </a:r>
          </a:p>
        </p:txBody>
      </p:sp>
      <p:sp>
        <p:nvSpPr>
          <p:cNvPr id="3" name="Vertical Text Placeholder 2"/>
          <p:cNvSpPr>
            <a:spLocks noGrp="1"/>
          </p:cNvSpPr>
          <p:nvPr>
            <p:ph type="body" orient="vert" idx="1"/>
          </p:nvPr>
        </p:nvSpPr>
        <p:spPr>
          <a:xfrm>
            <a:off x="208412" y="1032933"/>
            <a:ext cx="11785599"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EBCB99-4F6C-4F4A-9F51-1B15114E5390}" type="datetime1">
              <a:rPr lang="en-GB" smtClean="0"/>
              <a:t>29/06/2021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27973672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10463" y="999067"/>
            <a:ext cx="583548"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208411" y="999067"/>
            <a:ext cx="11024901"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4BD236-7E00-4415-A327-97ECA46C0710}" type="datetime1">
              <a:rPr lang="en-GB" smtClean="0"/>
              <a:t>29/06/2021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F32DF0-F359-4D4D-B63F-6D9D34568DD5}" type="slidenum">
              <a:rPr lang="en-GB" smtClean="0"/>
              <a:t>‹nr.›</a:t>
            </a:fld>
            <a:endParaRPr lang="en-GB" dirty="0"/>
          </a:p>
        </p:txBody>
      </p:sp>
    </p:spTree>
    <p:extLst>
      <p:ext uri="{BB962C8B-B14F-4D97-AF65-F5344CB8AC3E}">
        <p14:creationId xmlns:p14="http://schemas.microsoft.com/office/powerpoint/2010/main" val="380147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3.sv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2.png"/><Relationship Id="rId5" Type="http://schemas.openxmlformats.org/officeDocument/2006/relationships/slideLayout" Target="../slideLayouts/slideLayout37.xml"/><Relationship Id="rId10"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9.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8.emf"/><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7.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0.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64860" y="365798"/>
            <a:ext cx="10806076" cy="1324939"/>
          </a:xfrm>
          <a:prstGeom prst="rect">
            <a:avLst/>
          </a:prstGeom>
        </p:spPr>
        <p:txBody>
          <a:bodyPr vert="horz" lIns="91440" tIns="45720" rIns="91440" bIns="45720" rtlCol="0" anchor="t" anchorCtr="0">
            <a:noAutofit/>
          </a:bodyPr>
          <a:lstStyle/>
          <a:p>
            <a:r>
              <a:rPr lang="de-DE" dirty="0"/>
              <a:t>Mastertitelformat bearbeiten</a:t>
            </a:r>
          </a:p>
        </p:txBody>
      </p:sp>
      <p:sp>
        <p:nvSpPr>
          <p:cNvPr id="3" name="Textplatzhalter 2"/>
          <p:cNvSpPr>
            <a:spLocks noGrp="1"/>
          </p:cNvSpPr>
          <p:nvPr>
            <p:ph type="body" idx="1"/>
          </p:nvPr>
        </p:nvSpPr>
        <p:spPr>
          <a:xfrm>
            <a:off x="964860" y="1835128"/>
            <a:ext cx="10806076" cy="4350697"/>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a:extLst>
              <a:ext uri="{FF2B5EF4-FFF2-40B4-BE49-F238E27FC236}">
                <a16:creationId xmlns:a16="http://schemas.microsoft.com/office/drawing/2014/main" id="{563A4831-1743-C645-A31F-7E0ADAD744B0}"/>
              </a:ext>
            </a:extLst>
          </p:cNvPr>
          <p:cNvPicPr>
            <a:picLocks noChangeAspect="1"/>
          </p:cNvPicPr>
          <p:nvPr userDrawn="1"/>
        </p:nvPicPr>
        <p:blipFill>
          <a:blip r:embed="rId23"/>
          <a:stretch>
            <a:fillRect/>
          </a:stretch>
        </p:blipFill>
        <p:spPr>
          <a:xfrm>
            <a:off x="290983" y="6129721"/>
            <a:ext cx="2746512" cy="659703"/>
          </a:xfrm>
          <a:prstGeom prst="rect">
            <a:avLst/>
          </a:prstGeom>
        </p:spPr>
      </p:pic>
    </p:spTree>
    <p:extLst>
      <p:ext uri="{BB962C8B-B14F-4D97-AF65-F5344CB8AC3E}">
        <p14:creationId xmlns:p14="http://schemas.microsoft.com/office/powerpoint/2010/main" val="3919346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dt="0"/>
  <p:txStyles>
    <p:titleStyle>
      <a:lvl1pPr algn="l" defTabSz="1042737" rtl="0" eaLnBrk="1" latinLnBrk="0" hangingPunct="1">
        <a:lnSpc>
          <a:spcPct val="90000"/>
        </a:lnSpc>
        <a:spcBef>
          <a:spcPct val="0"/>
        </a:spcBef>
        <a:buNone/>
        <a:defRPr sz="5018" b="1" i="0" kern="1200">
          <a:solidFill>
            <a:srgbClr val="DD565D"/>
          </a:solidFill>
          <a:latin typeface="Avenir Next Condensed" charset="0"/>
          <a:ea typeface="Avenir Next Condensed" charset="0"/>
          <a:cs typeface="Avenir Next Condensed" charset="0"/>
        </a:defRPr>
      </a:lvl1pPr>
    </p:titleStyle>
    <p:bodyStyle>
      <a:lvl1pPr marL="206375" indent="-206375" algn="l" defTabSz="1042737" rtl="0" eaLnBrk="1" latinLnBrk="0" hangingPunct="1">
        <a:lnSpc>
          <a:spcPts val="2851"/>
        </a:lnSpc>
        <a:spcBef>
          <a:spcPts val="1140"/>
        </a:spcBef>
        <a:buFont typeface="Arial"/>
        <a:buChar char="•"/>
        <a:tabLst/>
        <a:defRPr sz="2281" b="0" i="0" kern="1200">
          <a:solidFill>
            <a:srgbClr val="5B6468"/>
          </a:solidFill>
          <a:latin typeface="Avenir Next Condensed" charset="0"/>
          <a:ea typeface="Avenir Next Condensed" charset="0"/>
          <a:cs typeface="Avenir Next Condensed" charset="0"/>
        </a:defRPr>
      </a:lvl1pPr>
      <a:lvl2pPr marL="506886" indent="-253443" algn="l" defTabSz="1042737" rtl="0" eaLnBrk="1" latinLnBrk="0" hangingPunct="1">
        <a:lnSpc>
          <a:spcPts val="2851"/>
        </a:lnSpc>
        <a:spcBef>
          <a:spcPts val="571"/>
        </a:spcBef>
        <a:buFont typeface="Symbol" charset="2"/>
        <a:buChar char="-"/>
        <a:tabLst/>
        <a:defRPr sz="2281" b="0" i="0" kern="1200">
          <a:solidFill>
            <a:srgbClr val="5B6468"/>
          </a:solidFill>
          <a:latin typeface="Avenir Next Condensed" charset="0"/>
          <a:ea typeface="Avenir Next Condensed" charset="0"/>
          <a:cs typeface="Avenir Next Condensed" charset="0"/>
        </a:defRPr>
      </a:lvl2pPr>
      <a:lvl3pPr marL="762140" indent="-255253" algn="l" defTabSz="1042737" rtl="0" eaLnBrk="1" latinLnBrk="0" hangingPunct="1">
        <a:lnSpc>
          <a:spcPts val="2851"/>
        </a:lnSpc>
        <a:spcBef>
          <a:spcPts val="571"/>
        </a:spcBef>
        <a:buFont typeface="CharisSIL" charset="0"/>
        <a:buChar char="‣"/>
        <a:tabLst/>
        <a:defRPr sz="2281" b="0" i="0" kern="1200">
          <a:solidFill>
            <a:srgbClr val="5B6468"/>
          </a:solidFill>
          <a:latin typeface="Avenir Next Condensed" charset="0"/>
          <a:ea typeface="Avenir Next Condensed" charset="0"/>
          <a:cs typeface="Avenir Next Condensed" charset="0"/>
        </a:defRPr>
      </a:lvl3pPr>
      <a:lvl4pPr marL="1015582" indent="-253443" algn="l" defTabSz="1042737" rtl="0" eaLnBrk="1" latinLnBrk="0" hangingPunct="1">
        <a:lnSpc>
          <a:spcPts val="2851"/>
        </a:lnSpc>
        <a:spcBef>
          <a:spcPts val="571"/>
        </a:spcBef>
        <a:buFont typeface="LucidaGrande" charset="0"/>
        <a:buChar char="▹"/>
        <a:tabLst/>
        <a:defRPr sz="2281" b="0" i="0" kern="1200">
          <a:solidFill>
            <a:srgbClr val="5B6468"/>
          </a:solidFill>
          <a:latin typeface="Avenir Next Condensed" charset="0"/>
          <a:ea typeface="Avenir Next Condensed" charset="0"/>
          <a:cs typeface="Avenir Next Condensed" charset="0"/>
        </a:defRPr>
      </a:lvl4pPr>
      <a:lvl5pPr marL="1323334" indent="-307752" algn="l" defTabSz="1042737" rtl="0" eaLnBrk="1" latinLnBrk="0" hangingPunct="1">
        <a:lnSpc>
          <a:spcPts val="2851"/>
        </a:lnSpc>
        <a:spcBef>
          <a:spcPts val="571"/>
        </a:spcBef>
        <a:buFont typeface="Menlo-Regular" charset="0"/>
        <a:buChar char="➝"/>
        <a:tabLst/>
        <a:defRPr sz="2281" b="0" i="0" kern="1200">
          <a:solidFill>
            <a:srgbClr val="5B6468"/>
          </a:solidFill>
          <a:latin typeface="Avenir Next Condensed" charset="0"/>
          <a:ea typeface="Avenir Next Condensed" charset="0"/>
          <a:cs typeface="Avenir Next Condensed" charset="0"/>
        </a:defRPr>
      </a:lvl5pPr>
      <a:lvl6pPr marL="2867525"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6pPr>
      <a:lvl7pPr marL="3388894"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7pPr>
      <a:lvl8pPr marL="3910262"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8pPr>
      <a:lvl9pPr marL="4431629"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9pPr>
    </p:bodyStyle>
    <p:otherStyle>
      <a:defPPr>
        <a:defRPr lang="de-DE"/>
      </a:defPPr>
      <a:lvl1pPr marL="0" algn="l" defTabSz="1042737" rtl="0" eaLnBrk="1" latinLnBrk="0" hangingPunct="1">
        <a:defRPr sz="2053" kern="1200">
          <a:solidFill>
            <a:schemeClr val="tx1"/>
          </a:solidFill>
          <a:latin typeface="+mn-lt"/>
          <a:ea typeface="+mn-ea"/>
          <a:cs typeface="+mn-cs"/>
        </a:defRPr>
      </a:lvl1pPr>
      <a:lvl2pPr marL="521368" algn="l" defTabSz="1042737" rtl="0" eaLnBrk="1" latinLnBrk="0" hangingPunct="1">
        <a:defRPr sz="2053" kern="1200">
          <a:solidFill>
            <a:schemeClr val="tx1"/>
          </a:solidFill>
          <a:latin typeface="+mn-lt"/>
          <a:ea typeface="+mn-ea"/>
          <a:cs typeface="+mn-cs"/>
        </a:defRPr>
      </a:lvl2pPr>
      <a:lvl3pPr marL="1042737" algn="l" defTabSz="1042737" rtl="0" eaLnBrk="1" latinLnBrk="0" hangingPunct="1">
        <a:defRPr sz="2053" kern="1200">
          <a:solidFill>
            <a:schemeClr val="tx1"/>
          </a:solidFill>
          <a:latin typeface="+mn-lt"/>
          <a:ea typeface="+mn-ea"/>
          <a:cs typeface="+mn-cs"/>
        </a:defRPr>
      </a:lvl3pPr>
      <a:lvl4pPr marL="1564104" algn="l" defTabSz="1042737" rtl="0" eaLnBrk="1" latinLnBrk="0" hangingPunct="1">
        <a:defRPr sz="2053" kern="1200">
          <a:solidFill>
            <a:schemeClr val="tx1"/>
          </a:solidFill>
          <a:latin typeface="+mn-lt"/>
          <a:ea typeface="+mn-ea"/>
          <a:cs typeface="+mn-cs"/>
        </a:defRPr>
      </a:lvl4pPr>
      <a:lvl5pPr marL="2085473" algn="l" defTabSz="1042737" rtl="0" eaLnBrk="1" latinLnBrk="0" hangingPunct="1">
        <a:defRPr sz="2053" kern="1200">
          <a:solidFill>
            <a:schemeClr val="tx1"/>
          </a:solidFill>
          <a:latin typeface="+mn-lt"/>
          <a:ea typeface="+mn-ea"/>
          <a:cs typeface="+mn-cs"/>
        </a:defRPr>
      </a:lvl5pPr>
      <a:lvl6pPr marL="2606841" algn="l" defTabSz="1042737" rtl="0" eaLnBrk="1" latinLnBrk="0" hangingPunct="1">
        <a:defRPr sz="2053" kern="1200">
          <a:solidFill>
            <a:schemeClr val="tx1"/>
          </a:solidFill>
          <a:latin typeface="+mn-lt"/>
          <a:ea typeface="+mn-ea"/>
          <a:cs typeface="+mn-cs"/>
        </a:defRPr>
      </a:lvl6pPr>
      <a:lvl7pPr marL="3128209" algn="l" defTabSz="1042737" rtl="0" eaLnBrk="1" latinLnBrk="0" hangingPunct="1">
        <a:defRPr sz="2053" kern="1200">
          <a:solidFill>
            <a:schemeClr val="tx1"/>
          </a:solidFill>
          <a:latin typeface="+mn-lt"/>
          <a:ea typeface="+mn-ea"/>
          <a:cs typeface="+mn-cs"/>
        </a:defRPr>
      </a:lvl7pPr>
      <a:lvl8pPr marL="3649578" algn="l" defTabSz="1042737" rtl="0" eaLnBrk="1" latinLnBrk="0" hangingPunct="1">
        <a:defRPr sz="2053" kern="1200">
          <a:solidFill>
            <a:schemeClr val="tx1"/>
          </a:solidFill>
          <a:latin typeface="+mn-lt"/>
          <a:ea typeface="+mn-ea"/>
          <a:cs typeface="+mn-cs"/>
        </a:defRPr>
      </a:lvl8pPr>
      <a:lvl9pPr marL="4170945" algn="l" defTabSz="1042737" rtl="0" eaLnBrk="1" latinLnBrk="0" hangingPunct="1">
        <a:defRPr sz="205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04">
          <p15:clr>
            <a:srgbClr val="F26B43"/>
          </p15:clr>
        </p15:guide>
        <p15:guide id="2" pos="670">
          <p15:clr>
            <a:srgbClr val="F26B43"/>
          </p15:clr>
        </p15:guide>
        <p15:guide id="3" pos="755">
          <p15:clr>
            <a:srgbClr val="F26B43"/>
          </p15:clr>
        </p15:guide>
        <p15:guide id="4" orient="horz" pos="1428">
          <p15:clr>
            <a:srgbClr val="F26B43"/>
          </p15:clr>
        </p15:guide>
        <p15:guide id="5" orient="horz" pos="1814">
          <p15:clr>
            <a:srgbClr val="F26B43"/>
          </p15:clr>
        </p15:guide>
        <p15:guide id="6" pos="4147">
          <p15:clr>
            <a:srgbClr val="F26B43"/>
          </p15:clr>
        </p15:guide>
        <p15:guide id="7" pos="4290">
          <p15:clr>
            <a:srgbClr val="F26B43"/>
          </p15:clr>
        </p15:guide>
        <p15:guide id="8" pos="8110">
          <p15:clr>
            <a:srgbClr val="F26B43"/>
          </p15:clr>
        </p15:guide>
        <p15:guide id="9" orient="horz" pos="5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796713" y="6322220"/>
            <a:ext cx="391607" cy="535781"/>
          </a:xfrm>
          <a:prstGeom prst="rect">
            <a:avLst/>
          </a:prstGeom>
        </p:spPr>
        <p:txBody>
          <a:bodyPr vert="horz" lIns="91440" tIns="45720" rIns="91440" bIns="45720" rtlCol="0" anchor="ctr"/>
          <a:lstStyle>
            <a:lvl1pPr algn="ctr">
              <a:defRPr sz="773" b="1">
                <a:solidFill>
                  <a:schemeClr val="accent1"/>
                </a:solidFill>
              </a:defRPr>
            </a:lvl1pPr>
          </a:lstStyle>
          <a:p>
            <a:fld id="{49BEF169-1A86-4EFD-80E5-FB07BA838F66}" type="slidenum">
              <a:rPr lang="pl-PL" smtClean="0"/>
              <a:pPr/>
              <a:t>‹nr.›</a:t>
            </a:fld>
            <a:endParaRPr lang="pl-PL" dirty="0"/>
          </a:p>
        </p:txBody>
      </p:sp>
      <p:sp>
        <p:nvSpPr>
          <p:cNvPr id="5" name="Prostokąt 4">
            <a:extLst>
              <a:ext uri="{FF2B5EF4-FFF2-40B4-BE49-F238E27FC236}">
                <a16:creationId xmlns:a16="http://schemas.microsoft.com/office/drawing/2014/main" id="{D6693A8B-FB2A-4E04-8BEB-78C77510978E}"/>
              </a:ext>
            </a:extLst>
          </p:cNvPr>
          <p:cNvSpPr/>
          <p:nvPr userDrawn="1"/>
        </p:nvSpPr>
        <p:spPr>
          <a:xfrm>
            <a:off x="1716713" y="6590107"/>
            <a:ext cx="10080000" cy="10800"/>
          </a:xfrm>
          <a:prstGeom prst="rect">
            <a:avLst/>
          </a:prstGeom>
          <a:gradFill flip="none" rotWithShape="1">
            <a:gsLst>
              <a:gs pos="40000">
                <a:schemeClr val="accent6"/>
              </a:gs>
              <a:gs pos="79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e rogi 8">
            <a:extLst>
              <a:ext uri="{FF2B5EF4-FFF2-40B4-BE49-F238E27FC236}">
                <a16:creationId xmlns:a16="http://schemas.microsoft.com/office/drawing/2014/main" id="{0715A33A-886B-4D2A-8FBD-736F0CB22BC6}"/>
              </a:ext>
            </a:extLst>
          </p:cNvPr>
          <p:cNvSpPr/>
          <p:nvPr userDrawn="1"/>
        </p:nvSpPr>
        <p:spPr>
          <a:xfrm>
            <a:off x="11796712" y="6419371"/>
            <a:ext cx="1171575" cy="34227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Grafika 2">
            <a:extLst>
              <a:ext uri="{FF2B5EF4-FFF2-40B4-BE49-F238E27FC236}">
                <a16:creationId xmlns:a16="http://schemas.microsoft.com/office/drawing/2014/main" id="{7E83D6E4-B03C-4BAE-B3D8-52F5B6C74EC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95288" y="6494791"/>
            <a:ext cx="1038255" cy="291059"/>
          </a:xfrm>
          <a:prstGeom prst="rect">
            <a:avLst/>
          </a:prstGeom>
        </p:spPr>
      </p:pic>
    </p:spTree>
    <p:extLst>
      <p:ext uri="{BB962C8B-B14F-4D97-AF65-F5344CB8AC3E}">
        <p14:creationId xmlns:p14="http://schemas.microsoft.com/office/powerpoint/2010/main" val="395974611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lvl1pPr algn="l" defTabSz="590014" rtl="0" eaLnBrk="1" latinLnBrk="0" hangingPunct="1">
        <a:lnSpc>
          <a:spcPct val="90000"/>
        </a:lnSpc>
        <a:spcBef>
          <a:spcPct val="0"/>
        </a:spcBef>
        <a:buNone/>
        <a:defRPr sz="2593" kern="1200">
          <a:solidFill>
            <a:schemeClr val="accent1"/>
          </a:solidFill>
          <a:latin typeface="+mj-lt"/>
          <a:ea typeface="+mj-ea"/>
          <a:cs typeface="+mj-cs"/>
        </a:defRPr>
      </a:lvl1pPr>
    </p:titleStyle>
    <p:bodyStyle>
      <a:lvl1pPr marL="0" indent="0" algn="l" defTabSz="590014" rtl="0" eaLnBrk="1" latinLnBrk="0" hangingPunct="1">
        <a:lnSpc>
          <a:spcPct val="90000"/>
        </a:lnSpc>
        <a:spcBef>
          <a:spcPts val="645"/>
        </a:spcBef>
        <a:buClr>
          <a:schemeClr val="accent1"/>
        </a:buClr>
        <a:buFont typeface="Arial" panose="020B0604020202020204" pitchFamily="34" charset="0"/>
        <a:buNone/>
        <a:defRPr sz="1556" kern="1200">
          <a:solidFill>
            <a:schemeClr val="tx1"/>
          </a:solidFill>
          <a:latin typeface="+mn-lt"/>
          <a:ea typeface="+mn-ea"/>
          <a:cs typeface="+mn-cs"/>
        </a:defRPr>
      </a:lvl1pPr>
      <a:lvl2pPr marL="442510"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2pPr>
      <a:lvl3pPr marL="737516"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3pPr>
      <a:lvl4pPr marL="1032524"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4pPr>
      <a:lvl5pPr marL="1327531"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5pPr>
      <a:lvl6pPr marL="1622538"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6pPr>
      <a:lvl7pPr marL="1917543"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7pPr>
      <a:lvl8pPr marL="2212550"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8pPr>
      <a:lvl9pPr marL="2507557"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9pPr>
    </p:bodyStyle>
    <p:otherStyle>
      <a:defPPr>
        <a:defRPr lang="en-US"/>
      </a:defPPr>
      <a:lvl1pPr marL="0" algn="l" defTabSz="590014" rtl="0" eaLnBrk="1" latinLnBrk="0" hangingPunct="1">
        <a:defRPr sz="1162" kern="1200">
          <a:solidFill>
            <a:schemeClr val="tx1"/>
          </a:solidFill>
          <a:latin typeface="+mn-lt"/>
          <a:ea typeface="+mn-ea"/>
          <a:cs typeface="+mn-cs"/>
        </a:defRPr>
      </a:lvl1pPr>
      <a:lvl2pPr marL="295007" algn="l" defTabSz="590014" rtl="0" eaLnBrk="1" latinLnBrk="0" hangingPunct="1">
        <a:defRPr sz="1162" kern="1200">
          <a:solidFill>
            <a:schemeClr val="tx1"/>
          </a:solidFill>
          <a:latin typeface="+mn-lt"/>
          <a:ea typeface="+mn-ea"/>
          <a:cs typeface="+mn-cs"/>
        </a:defRPr>
      </a:lvl2pPr>
      <a:lvl3pPr marL="590014" algn="l" defTabSz="590014" rtl="0" eaLnBrk="1" latinLnBrk="0" hangingPunct="1">
        <a:defRPr sz="1162" kern="1200">
          <a:solidFill>
            <a:schemeClr val="tx1"/>
          </a:solidFill>
          <a:latin typeface="+mn-lt"/>
          <a:ea typeface="+mn-ea"/>
          <a:cs typeface="+mn-cs"/>
        </a:defRPr>
      </a:lvl3pPr>
      <a:lvl4pPr marL="885021" algn="l" defTabSz="590014" rtl="0" eaLnBrk="1" latinLnBrk="0" hangingPunct="1">
        <a:defRPr sz="1162" kern="1200">
          <a:solidFill>
            <a:schemeClr val="tx1"/>
          </a:solidFill>
          <a:latin typeface="+mn-lt"/>
          <a:ea typeface="+mn-ea"/>
          <a:cs typeface="+mn-cs"/>
        </a:defRPr>
      </a:lvl4pPr>
      <a:lvl5pPr marL="1180026" algn="l" defTabSz="590014" rtl="0" eaLnBrk="1" latinLnBrk="0" hangingPunct="1">
        <a:defRPr sz="1162" kern="1200">
          <a:solidFill>
            <a:schemeClr val="tx1"/>
          </a:solidFill>
          <a:latin typeface="+mn-lt"/>
          <a:ea typeface="+mn-ea"/>
          <a:cs typeface="+mn-cs"/>
        </a:defRPr>
      </a:lvl5pPr>
      <a:lvl6pPr marL="1475033" algn="l" defTabSz="590014" rtl="0" eaLnBrk="1" latinLnBrk="0" hangingPunct="1">
        <a:defRPr sz="1162" kern="1200">
          <a:solidFill>
            <a:schemeClr val="tx1"/>
          </a:solidFill>
          <a:latin typeface="+mn-lt"/>
          <a:ea typeface="+mn-ea"/>
          <a:cs typeface="+mn-cs"/>
        </a:defRPr>
      </a:lvl6pPr>
      <a:lvl7pPr marL="1770040" algn="l" defTabSz="590014" rtl="0" eaLnBrk="1" latinLnBrk="0" hangingPunct="1">
        <a:defRPr sz="1162" kern="1200">
          <a:solidFill>
            <a:schemeClr val="tx1"/>
          </a:solidFill>
          <a:latin typeface="+mn-lt"/>
          <a:ea typeface="+mn-ea"/>
          <a:cs typeface="+mn-cs"/>
        </a:defRPr>
      </a:lvl7pPr>
      <a:lvl8pPr marL="2065049" algn="l" defTabSz="590014" rtl="0" eaLnBrk="1" latinLnBrk="0" hangingPunct="1">
        <a:defRPr sz="1162" kern="1200">
          <a:solidFill>
            <a:schemeClr val="tx1"/>
          </a:solidFill>
          <a:latin typeface="+mn-lt"/>
          <a:ea typeface="+mn-ea"/>
          <a:cs typeface="+mn-cs"/>
        </a:defRPr>
      </a:lvl8pPr>
      <a:lvl9pPr marL="2360056" algn="l" defTabSz="590014" rtl="0" eaLnBrk="1" latinLnBrk="0" hangingPunct="1">
        <a:defRPr sz="116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pos="249">
          <p15:clr>
            <a:srgbClr val="5ACBF0"/>
          </p15:clr>
        </p15:guide>
        <p15:guide id="3" pos="7431">
          <p15:clr>
            <a:srgbClr val="5ACBF0"/>
          </p15:clr>
        </p15:guide>
        <p15:guide id="4" pos="3963">
          <p15:clr>
            <a:srgbClr val="5ACBF0"/>
          </p15:clr>
        </p15:guide>
        <p15:guide id="5" pos="3717">
          <p15:clr>
            <a:srgbClr val="5ACBF0"/>
          </p15:clr>
        </p15:guide>
        <p15:guide id="6" orient="horz" pos="2160">
          <p15:clr>
            <a:srgbClr val="A4A3A4"/>
          </p15:clr>
        </p15:guide>
        <p15:guide id="7" orient="horz" pos="3983">
          <p15:clr>
            <a:srgbClr val="5ACBF0"/>
          </p15:clr>
        </p15:guide>
        <p15:guide id="8" orient="horz" pos="3800">
          <p15:clr>
            <a:srgbClr val="5ACBF0"/>
          </p15:clr>
        </p15:guide>
        <p15:guide id="9" orient="horz" pos="255">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952D4A5-5028-C448-8D0B-8A1B307986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FBAE4C7-D888-3943-8004-DD733D3071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3DC39B03-5B94-794E-89D0-ED7A6F39C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8C7F9-A747-7B48-9357-78BDCDA6FF43}" type="datetimeFigureOut">
              <a:rPr lang="es-ES" smtClean="0"/>
              <a:t>29/06/2021</a:t>
            </a:fld>
            <a:endParaRPr lang="es-ES"/>
          </a:p>
        </p:txBody>
      </p:sp>
      <p:sp>
        <p:nvSpPr>
          <p:cNvPr id="5" name="Marcador de pie de página 4">
            <a:extLst>
              <a:ext uri="{FF2B5EF4-FFF2-40B4-BE49-F238E27FC236}">
                <a16:creationId xmlns:a16="http://schemas.microsoft.com/office/drawing/2014/main" id="{FE6A2175-84E7-9940-BB6D-9ACC1AA06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A2673F5-F5FB-4B4C-AB77-DE791F2FE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5A7A-19E0-EE4E-B9DD-42759FA2DCF6}" type="slidenum">
              <a:rPr lang="es-ES" smtClean="0"/>
              <a:t>‹nr.›</a:t>
            </a:fld>
            <a:endParaRPr lang="es-ES"/>
          </a:p>
        </p:txBody>
      </p:sp>
    </p:spTree>
    <p:extLst>
      <p:ext uri="{BB962C8B-B14F-4D97-AF65-F5344CB8AC3E}">
        <p14:creationId xmlns:p14="http://schemas.microsoft.com/office/powerpoint/2010/main" val="242486375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2 Marcador de texto"/>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440">
                <a:solidFill>
                  <a:prstClr val="black">
                    <a:tint val="75000"/>
                  </a:prstClr>
                </a:solidFill>
                <a:latin typeface="+mn-lt"/>
                <a:cs typeface="+mn-cs"/>
              </a:defRPr>
            </a:lvl1pPr>
          </a:lstStyle>
          <a:p>
            <a:pPr>
              <a:defRPr/>
            </a:pPr>
            <a:fld id="{EB1364E0-B7C7-40FD-A62F-C5506CB1C9FB}" type="slidenum">
              <a:rPr lang="es-ES"/>
              <a:pPr>
                <a:defRPr/>
              </a:pPr>
              <a:t>‹nr.›</a:t>
            </a:fld>
            <a:endParaRPr lang="es-ES"/>
          </a:p>
        </p:txBody>
      </p:sp>
    </p:spTree>
    <p:extLst>
      <p:ext uri="{BB962C8B-B14F-4D97-AF65-F5344CB8AC3E}">
        <p14:creationId xmlns:p14="http://schemas.microsoft.com/office/powerpoint/2010/main" val="36459819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ftr="0" dt="0"/>
  <p:txStyles>
    <p:titleStyle>
      <a:lvl1pPr algn="ctr" rtl="0" eaLnBrk="0" fontAlgn="base" hangingPunct="0">
        <a:spcBef>
          <a:spcPct val="0"/>
        </a:spcBef>
        <a:spcAft>
          <a:spcPct val="0"/>
        </a:spcAft>
        <a:defRPr sz="288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880" b="1">
          <a:solidFill>
            <a:schemeClr val="bg1"/>
          </a:solidFill>
          <a:latin typeface="Arial" pitchFamily="34" charset="0"/>
          <a:cs typeface="Arial" pitchFamily="34" charset="0"/>
        </a:defRPr>
      </a:lvl2pPr>
      <a:lvl3pPr algn="ctr" rtl="0" eaLnBrk="0" fontAlgn="base" hangingPunct="0">
        <a:spcBef>
          <a:spcPct val="0"/>
        </a:spcBef>
        <a:spcAft>
          <a:spcPct val="0"/>
        </a:spcAft>
        <a:defRPr sz="2880" b="1">
          <a:solidFill>
            <a:schemeClr val="bg1"/>
          </a:solidFill>
          <a:latin typeface="Arial" pitchFamily="34" charset="0"/>
          <a:cs typeface="Arial" pitchFamily="34" charset="0"/>
        </a:defRPr>
      </a:lvl3pPr>
      <a:lvl4pPr algn="ctr" rtl="0" eaLnBrk="0" fontAlgn="base" hangingPunct="0">
        <a:spcBef>
          <a:spcPct val="0"/>
        </a:spcBef>
        <a:spcAft>
          <a:spcPct val="0"/>
        </a:spcAft>
        <a:defRPr sz="2880" b="1">
          <a:solidFill>
            <a:schemeClr val="bg1"/>
          </a:solidFill>
          <a:latin typeface="Arial" pitchFamily="34" charset="0"/>
          <a:cs typeface="Arial" pitchFamily="34" charset="0"/>
        </a:defRPr>
      </a:lvl4pPr>
      <a:lvl5pPr algn="ctr" rtl="0" eaLnBrk="0" fontAlgn="base" hangingPunct="0">
        <a:spcBef>
          <a:spcPct val="0"/>
        </a:spcBef>
        <a:spcAft>
          <a:spcPct val="0"/>
        </a:spcAft>
        <a:defRPr sz="2880" b="1">
          <a:solidFill>
            <a:schemeClr val="bg1"/>
          </a:solidFill>
          <a:latin typeface="Arial" pitchFamily="34" charset="0"/>
          <a:cs typeface="Arial" pitchFamily="34" charset="0"/>
        </a:defRPr>
      </a:lvl5pPr>
      <a:lvl6pPr marL="548640" algn="ctr" rtl="0" fontAlgn="base">
        <a:spcBef>
          <a:spcPct val="0"/>
        </a:spcBef>
        <a:spcAft>
          <a:spcPct val="0"/>
        </a:spcAft>
        <a:defRPr sz="2880" b="1">
          <a:solidFill>
            <a:schemeClr val="bg1"/>
          </a:solidFill>
          <a:latin typeface="Arial" pitchFamily="34" charset="0"/>
          <a:cs typeface="Arial" pitchFamily="34" charset="0"/>
        </a:defRPr>
      </a:lvl6pPr>
      <a:lvl7pPr marL="1097280" algn="ctr" rtl="0" fontAlgn="base">
        <a:spcBef>
          <a:spcPct val="0"/>
        </a:spcBef>
        <a:spcAft>
          <a:spcPct val="0"/>
        </a:spcAft>
        <a:defRPr sz="2880" b="1">
          <a:solidFill>
            <a:schemeClr val="bg1"/>
          </a:solidFill>
          <a:latin typeface="Arial" pitchFamily="34" charset="0"/>
          <a:cs typeface="Arial" pitchFamily="34" charset="0"/>
        </a:defRPr>
      </a:lvl7pPr>
      <a:lvl8pPr marL="1645920" algn="ctr" rtl="0" fontAlgn="base">
        <a:spcBef>
          <a:spcPct val="0"/>
        </a:spcBef>
        <a:spcAft>
          <a:spcPct val="0"/>
        </a:spcAft>
        <a:defRPr sz="2880" b="1">
          <a:solidFill>
            <a:schemeClr val="bg1"/>
          </a:solidFill>
          <a:latin typeface="Arial" pitchFamily="34" charset="0"/>
          <a:cs typeface="Arial" pitchFamily="34" charset="0"/>
        </a:defRPr>
      </a:lvl8pPr>
      <a:lvl9pPr marL="2194560" algn="ctr" rtl="0" fontAlgn="base">
        <a:spcBef>
          <a:spcPct val="0"/>
        </a:spcBef>
        <a:spcAft>
          <a:spcPct val="0"/>
        </a:spcAft>
        <a:defRPr sz="2880" b="1">
          <a:solidFill>
            <a:schemeClr val="bg1"/>
          </a:solidFill>
          <a:latin typeface="Arial" pitchFamily="34" charset="0"/>
          <a:cs typeface="Arial" pitchFamily="34" charset="0"/>
        </a:defRPr>
      </a:lvl9pPr>
    </p:titleStyle>
    <p:bodyStyle>
      <a:lvl1pPr marL="411480" indent="-411480" algn="l" rtl="0" eaLnBrk="0" fontAlgn="base" hangingPunct="0">
        <a:spcBef>
          <a:spcPct val="20000"/>
        </a:spcBef>
        <a:spcAft>
          <a:spcPct val="0"/>
        </a:spcAft>
        <a:buClr>
          <a:srgbClr val="8B006B"/>
        </a:buClr>
        <a:buSzPct val="125000"/>
        <a:buFont typeface="Arial" charset="0"/>
        <a:buChar char="•"/>
        <a:defRPr sz="2400" kern="1200">
          <a:solidFill>
            <a:schemeClr val="tx1"/>
          </a:solidFill>
          <a:latin typeface="Arial" pitchFamily="34" charset="0"/>
          <a:ea typeface="+mn-ea"/>
          <a:cs typeface="Arial" pitchFamily="34" charset="0"/>
        </a:defRPr>
      </a:lvl1pPr>
      <a:lvl2pPr marL="891540" indent="-342900" algn="l" rtl="0" eaLnBrk="0" fontAlgn="base" hangingPunct="0">
        <a:spcBef>
          <a:spcPct val="20000"/>
        </a:spcBef>
        <a:spcAft>
          <a:spcPct val="0"/>
        </a:spcAft>
        <a:buClr>
          <a:srgbClr val="BE007F"/>
        </a:buClr>
        <a:buFont typeface="Arial" charset="0"/>
        <a:buChar char="–"/>
        <a:defRPr sz="2400" kern="1200">
          <a:solidFill>
            <a:schemeClr val="tx1"/>
          </a:solidFill>
          <a:latin typeface="Arial" pitchFamily="34" charset="0"/>
          <a:ea typeface="+mn-ea"/>
          <a:cs typeface="Arial" pitchFamily="34" charset="0"/>
        </a:defRPr>
      </a:lvl2pPr>
      <a:lvl3pPr marL="1371600" indent="-274320" algn="l" rtl="0" eaLnBrk="0" fontAlgn="base" hangingPunct="0">
        <a:spcBef>
          <a:spcPct val="20000"/>
        </a:spcBef>
        <a:spcAft>
          <a:spcPct val="0"/>
        </a:spcAft>
        <a:buClr>
          <a:srgbClr val="BE007F"/>
        </a:buClr>
        <a:buFont typeface="Wingdings" pitchFamily="2" charset="2"/>
        <a:buChar char="ü"/>
        <a:defRPr sz="2400" kern="1200">
          <a:solidFill>
            <a:schemeClr val="tx1"/>
          </a:solidFill>
          <a:latin typeface="Arial" pitchFamily="34" charset="0"/>
          <a:ea typeface="+mn-ea"/>
          <a:cs typeface="Arial" pitchFamily="34" charset="0"/>
        </a:defRPr>
      </a:lvl3pPr>
      <a:lvl4pPr marL="1920240" indent="-274320" algn="l" rtl="0" eaLnBrk="0" fontAlgn="base" hangingPunct="0">
        <a:spcBef>
          <a:spcPct val="20000"/>
        </a:spcBef>
        <a:spcAft>
          <a:spcPct val="0"/>
        </a:spcAft>
        <a:buClr>
          <a:srgbClr val="BE007F"/>
        </a:buClr>
        <a:buFont typeface="Wingdings" pitchFamily="2" charset="2"/>
        <a:buChar char="§"/>
        <a:defRPr sz="2400" kern="1200">
          <a:solidFill>
            <a:schemeClr val="tx1"/>
          </a:solidFill>
          <a:latin typeface="Arial" pitchFamily="34" charset="0"/>
          <a:ea typeface="+mn-ea"/>
          <a:cs typeface="Arial" pitchFamily="34" charset="0"/>
        </a:defRPr>
      </a:lvl4pPr>
      <a:lvl5pPr marL="2468880" indent="-274320" algn="l" rtl="0" eaLnBrk="0" fontAlgn="base" hangingPunct="0">
        <a:spcBef>
          <a:spcPct val="20000"/>
        </a:spcBef>
        <a:spcAft>
          <a:spcPct val="0"/>
        </a:spcAft>
        <a:buClr>
          <a:srgbClr val="BE007F"/>
        </a:buClr>
        <a:buFont typeface="Arial" charset="0"/>
        <a:buChar char="»"/>
        <a:defRPr sz="2400" kern="1200">
          <a:solidFill>
            <a:schemeClr val="tx1"/>
          </a:solidFill>
          <a:latin typeface="Arial" pitchFamily="34" charset="0"/>
          <a:ea typeface="+mn-ea"/>
          <a:cs typeface="Arial" pitchFamily="34" charset="0"/>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s-E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D2247541-E611-4C57-9825-8338A8CF2A8C}"/>
              </a:ext>
            </a:extLst>
          </p:cNvPr>
          <p:cNvPicPr>
            <a:picLocks noChangeAspect="1"/>
          </p:cNvPicPr>
          <p:nvPr userDrawn="1"/>
        </p:nvPicPr>
        <p:blipFill rotWithShape="1">
          <a:blip r:embed="rId14"/>
          <a:srcRect b="20277"/>
          <a:stretch/>
        </p:blipFill>
        <p:spPr>
          <a:xfrm>
            <a:off x="-3787" y="4261"/>
            <a:ext cx="12216000" cy="862042"/>
          </a:xfrm>
          <a:prstGeom prst="rect">
            <a:avLst/>
          </a:prstGeom>
        </p:spPr>
      </p:pic>
      <p:sp>
        <p:nvSpPr>
          <p:cNvPr id="13" name="Rectángulo 12">
            <a:extLst>
              <a:ext uri="{FF2B5EF4-FFF2-40B4-BE49-F238E27FC236}">
                <a16:creationId xmlns:a16="http://schemas.microsoft.com/office/drawing/2014/main" id="{234708A4-3BE6-426F-95A7-42C89538C473}"/>
              </a:ext>
            </a:extLst>
          </p:cNvPr>
          <p:cNvSpPr/>
          <p:nvPr userDrawn="1"/>
        </p:nvSpPr>
        <p:spPr>
          <a:xfrm>
            <a:off x="0" y="0"/>
            <a:ext cx="12216000" cy="908582"/>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sp>
        <p:nvSpPr>
          <p:cNvPr id="2050" name="2 Marcador de texto"/>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5 Marcador de número de diapositiva"/>
          <p:cNvSpPr>
            <a:spLocks noGrp="1"/>
          </p:cNvSpPr>
          <p:nvPr>
            <p:ph type="sldNum" sz="quarter" idx="4"/>
          </p:nvPr>
        </p:nvSpPr>
        <p:spPr>
          <a:xfrm>
            <a:off x="9107851" y="6356352"/>
            <a:ext cx="2844800" cy="365125"/>
          </a:xfrm>
          <a:prstGeom prst="rect">
            <a:avLst/>
          </a:prstGeom>
        </p:spPr>
        <p:txBody>
          <a:bodyPr vert="horz" lIns="91440" tIns="45720" rIns="91440" bIns="45720" rtlCol="0" anchor="ctr"/>
          <a:lstStyle>
            <a:lvl1pPr algn="r" fontAlgn="auto">
              <a:spcBef>
                <a:spcPts val="0"/>
              </a:spcBef>
              <a:spcAft>
                <a:spcPts val="0"/>
              </a:spcAft>
              <a:defRPr sz="1440">
                <a:solidFill>
                  <a:prstClr val="black">
                    <a:tint val="75000"/>
                  </a:prstClr>
                </a:solidFill>
                <a:latin typeface="+mn-lt"/>
                <a:cs typeface="+mn-cs"/>
              </a:defRPr>
            </a:lvl1pPr>
          </a:lstStyle>
          <a:p>
            <a:pPr>
              <a:defRPr/>
            </a:pPr>
            <a:fld id="{EB1364E0-B7C7-40FD-A62F-C5506CB1C9FB}" type="slidenum">
              <a:rPr lang="es-ES"/>
              <a:pPr>
                <a:defRPr/>
              </a:pPr>
              <a:t>‹nr.›</a:t>
            </a:fld>
            <a:endParaRPr lang="es-ES"/>
          </a:p>
        </p:txBody>
      </p:sp>
      <p:sp>
        <p:nvSpPr>
          <p:cNvPr id="2052" name="6 Marcador de título"/>
          <p:cNvSpPr>
            <a:spLocks noGrp="1"/>
          </p:cNvSpPr>
          <p:nvPr>
            <p:ph type="title"/>
          </p:nvPr>
        </p:nvSpPr>
        <p:spPr bwMode="auto">
          <a:xfrm>
            <a:off x="864096" y="0"/>
            <a:ext cx="9744405"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dirty="0"/>
              <a:t>Haga clic para modificar el estilo de título del patrón</a:t>
            </a:r>
          </a:p>
        </p:txBody>
      </p:sp>
      <p:pic>
        <p:nvPicPr>
          <p:cNvPr id="14" name="Imagen 13">
            <a:extLst>
              <a:ext uri="{FF2B5EF4-FFF2-40B4-BE49-F238E27FC236}">
                <a16:creationId xmlns:a16="http://schemas.microsoft.com/office/drawing/2014/main" id="{8392ED36-917D-4780-88F2-11DB1CCE7C57}"/>
              </a:ext>
            </a:extLst>
          </p:cNvPr>
          <p:cNvPicPr>
            <a:picLocks noChangeAspect="1"/>
          </p:cNvPicPr>
          <p:nvPr userDrawn="1"/>
        </p:nvPicPr>
        <p:blipFill rotWithShape="1">
          <a:blip r:embed="rId15"/>
          <a:srcRect l="9113" t="8415" r="5315" b="28587"/>
          <a:stretch/>
        </p:blipFill>
        <p:spPr>
          <a:xfrm>
            <a:off x="10314936" y="352573"/>
            <a:ext cx="1803157" cy="259230"/>
          </a:xfrm>
          <a:prstGeom prst="rect">
            <a:avLst/>
          </a:prstGeom>
        </p:spPr>
      </p:pic>
      <p:pic>
        <p:nvPicPr>
          <p:cNvPr id="9" name="Imagen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435" y="188486"/>
            <a:ext cx="602287" cy="408920"/>
          </a:xfrm>
          <a:prstGeom prst="rect">
            <a:avLst/>
          </a:prstGeom>
        </p:spPr>
      </p:pic>
    </p:spTree>
    <p:extLst>
      <p:ext uri="{BB962C8B-B14F-4D97-AF65-F5344CB8AC3E}">
        <p14:creationId xmlns:p14="http://schemas.microsoft.com/office/powerpoint/2010/main" val="5527638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hdr="0" ftr="0" dt="0"/>
  <p:txStyles>
    <p:titleStyle>
      <a:lvl1pPr algn="ctr" rtl="0" eaLnBrk="0" fontAlgn="base" hangingPunct="0">
        <a:spcBef>
          <a:spcPct val="0"/>
        </a:spcBef>
        <a:spcAft>
          <a:spcPct val="0"/>
        </a:spcAft>
        <a:defRPr sz="288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880" b="1">
          <a:solidFill>
            <a:schemeClr val="bg1"/>
          </a:solidFill>
          <a:latin typeface="Arial" pitchFamily="34" charset="0"/>
          <a:cs typeface="Arial" pitchFamily="34" charset="0"/>
        </a:defRPr>
      </a:lvl2pPr>
      <a:lvl3pPr algn="ctr" rtl="0" eaLnBrk="0" fontAlgn="base" hangingPunct="0">
        <a:spcBef>
          <a:spcPct val="0"/>
        </a:spcBef>
        <a:spcAft>
          <a:spcPct val="0"/>
        </a:spcAft>
        <a:defRPr sz="2880" b="1">
          <a:solidFill>
            <a:schemeClr val="bg1"/>
          </a:solidFill>
          <a:latin typeface="Arial" pitchFamily="34" charset="0"/>
          <a:cs typeface="Arial" pitchFamily="34" charset="0"/>
        </a:defRPr>
      </a:lvl3pPr>
      <a:lvl4pPr algn="ctr" rtl="0" eaLnBrk="0" fontAlgn="base" hangingPunct="0">
        <a:spcBef>
          <a:spcPct val="0"/>
        </a:spcBef>
        <a:spcAft>
          <a:spcPct val="0"/>
        </a:spcAft>
        <a:defRPr sz="2880" b="1">
          <a:solidFill>
            <a:schemeClr val="bg1"/>
          </a:solidFill>
          <a:latin typeface="Arial" pitchFamily="34" charset="0"/>
          <a:cs typeface="Arial" pitchFamily="34" charset="0"/>
        </a:defRPr>
      </a:lvl4pPr>
      <a:lvl5pPr algn="ctr" rtl="0" eaLnBrk="0" fontAlgn="base" hangingPunct="0">
        <a:spcBef>
          <a:spcPct val="0"/>
        </a:spcBef>
        <a:spcAft>
          <a:spcPct val="0"/>
        </a:spcAft>
        <a:defRPr sz="2880" b="1">
          <a:solidFill>
            <a:schemeClr val="bg1"/>
          </a:solidFill>
          <a:latin typeface="Arial" pitchFamily="34" charset="0"/>
          <a:cs typeface="Arial" pitchFamily="34" charset="0"/>
        </a:defRPr>
      </a:lvl5pPr>
      <a:lvl6pPr marL="548640" algn="ctr" rtl="0" fontAlgn="base">
        <a:spcBef>
          <a:spcPct val="0"/>
        </a:spcBef>
        <a:spcAft>
          <a:spcPct val="0"/>
        </a:spcAft>
        <a:defRPr sz="2880" b="1">
          <a:solidFill>
            <a:schemeClr val="bg1"/>
          </a:solidFill>
          <a:latin typeface="Arial" pitchFamily="34" charset="0"/>
          <a:cs typeface="Arial" pitchFamily="34" charset="0"/>
        </a:defRPr>
      </a:lvl6pPr>
      <a:lvl7pPr marL="1097280" algn="ctr" rtl="0" fontAlgn="base">
        <a:spcBef>
          <a:spcPct val="0"/>
        </a:spcBef>
        <a:spcAft>
          <a:spcPct val="0"/>
        </a:spcAft>
        <a:defRPr sz="2880" b="1">
          <a:solidFill>
            <a:schemeClr val="bg1"/>
          </a:solidFill>
          <a:latin typeface="Arial" pitchFamily="34" charset="0"/>
          <a:cs typeface="Arial" pitchFamily="34" charset="0"/>
        </a:defRPr>
      </a:lvl7pPr>
      <a:lvl8pPr marL="1645920" algn="ctr" rtl="0" fontAlgn="base">
        <a:spcBef>
          <a:spcPct val="0"/>
        </a:spcBef>
        <a:spcAft>
          <a:spcPct val="0"/>
        </a:spcAft>
        <a:defRPr sz="2880" b="1">
          <a:solidFill>
            <a:schemeClr val="bg1"/>
          </a:solidFill>
          <a:latin typeface="Arial" pitchFamily="34" charset="0"/>
          <a:cs typeface="Arial" pitchFamily="34" charset="0"/>
        </a:defRPr>
      </a:lvl8pPr>
      <a:lvl9pPr marL="2194560" algn="ctr" rtl="0" fontAlgn="base">
        <a:spcBef>
          <a:spcPct val="0"/>
        </a:spcBef>
        <a:spcAft>
          <a:spcPct val="0"/>
        </a:spcAft>
        <a:defRPr sz="2880" b="1">
          <a:solidFill>
            <a:schemeClr val="bg1"/>
          </a:solidFill>
          <a:latin typeface="Arial" pitchFamily="34" charset="0"/>
          <a:cs typeface="Arial" pitchFamily="34" charset="0"/>
        </a:defRPr>
      </a:lvl9pPr>
    </p:titleStyle>
    <p:bodyStyle>
      <a:lvl1pPr marL="411480" indent="-411480" algn="l" rtl="0" eaLnBrk="0" fontAlgn="base" hangingPunct="0">
        <a:spcBef>
          <a:spcPct val="20000"/>
        </a:spcBef>
        <a:spcAft>
          <a:spcPct val="0"/>
        </a:spcAft>
        <a:buClr>
          <a:srgbClr val="8B006B"/>
        </a:buClr>
        <a:buSzPct val="125000"/>
        <a:buFont typeface="Arial" charset="0"/>
        <a:buChar char="•"/>
        <a:defRPr sz="2400" kern="1200">
          <a:solidFill>
            <a:schemeClr val="tx1"/>
          </a:solidFill>
          <a:latin typeface="Arial" pitchFamily="34" charset="0"/>
          <a:ea typeface="+mn-ea"/>
          <a:cs typeface="Arial" pitchFamily="34" charset="0"/>
        </a:defRPr>
      </a:lvl1pPr>
      <a:lvl2pPr marL="891540" indent="-342900" algn="l" rtl="0" eaLnBrk="0" fontAlgn="base" hangingPunct="0">
        <a:spcBef>
          <a:spcPct val="20000"/>
        </a:spcBef>
        <a:spcAft>
          <a:spcPct val="0"/>
        </a:spcAft>
        <a:buClr>
          <a:srgbClr val="BE007F"/>
        </a:buClr>
        <a:buFont typeface="Arial" charset="0"/>
        <a:buChar char="–"/>
        <a:defRPr sz="2400" kern="1200">
          <a:solidFill>
            <a:schemeClr val="tx1"/>
          </a:solidFill>
          <a:latin typeface="Arial" pitchFamily="34" charset="0"/>
          <a:ea typeface="+mn-ea"/>
          <a:cs typeface="Arial" pitchFamily="34" charset="0"/>
        </a:defRPr>
      </a:lvl2pPr>
      <a:lvl3pPr marL="1371600" indent="-274320" algn="l" rtl="0" eaLnBrk="0" fontAlgn="base" hangingPunct="0">
        <a:spcBef>
          <a:spcPct val="20000"/>
        </a:spcBef>
        <a:spcAft>
          <a:spcPct val="0"/>
        </a:spcAft>
        <a:buClr>
          <a:srgbClr val="BE007F"/>
        </a:buClr>
        <a:buFont typeface="Wingdings" pitchFamily="2" charset="2"/>
        <a:buChar char="ü"/>
        <a:defRPr sz="2400" kern="1200">
          <a:solidFill>
            <a:schemeClr val="tx1"/>
          </a:solidFill>
          <a:latin typeface="Arial" pitchFamily="34" charset="0"/>
          <a:ea typeface="+mn-ea"/>
          <a:cs typeface="Arial" pitchFamily="34" charset="0"/>
        </a:defRPr>
      </a:lvl3pPr>
      <a:lvl4pPr marL="1920240" indent="-274320" algn="l" rtl="0" eaLnBrk="0" fontAlgn="base" hangingPunct="0">
        <a:spcBef>
          <a:spcPct val="20000"/>
        </a:spcBef>
        <a:spcAft>
          <a:spcPct val="0"/>
        </a:spcAft>
        <a:buClr>
          <a:srgbClr val="BE007F"/>
        </a:buClr>
        <a:buFont typeface="Wingdings" pitchFamily="2" charset="2"/>
        <a:buChar char="§"/>
        <a:defRPr sz="2400" kern="1200">
          <a:solidFill>
            <a:schemeClr val="tx1"/>
          </a:solidFill>
          <a:latin typeface="Arial" pitchFamily="34" charset="0"/>
          <a:ea typeface="+mn-ea"/>
          <a:cs typeface="Arial" pitchFamily="34" charset="0"/>
        </a:defRPr>
      </a:lvl4pPr>
      <a:lvl5pPr marL="2468880" indent="-274320" algn="l" rtl="0" eaLnBrk="0" fontAlgn="base" hangingPunct="0">
        <a:spcBef>
          <a:spcPct val="20000"/>
        </a:spcBef>
        <a:spcAft>
          <a:spcPct val="0"/>
        </a:spcAft>
        <a:buClr>
          <a:srgbClr val="BE007F"/>
        </a:buClr>
        <a:buFont typeface="Arial" charset="0"/>
        <a:buChar char="»"/>
        <a:defRPr sz="2400" kern="1200">
          <a:solidFill>
            <a:schemeClr val="tx1"/>
          </a:solidFill>
          <a:latin typeface="Arial" pitchFamily="34" charset="0"/>
          <a:ea typeface="+mn-ea"/>
          <a:cs typeface="Arial" pitchFamily="34" charset="0"/>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s-E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411" y="228602"/>
            <a:ext cx="8878277" cy="37253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08413" y="1439334"/>
            <a:ext cx="11785601"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08412" y="5740400"/>
            <a:ext cx="2722357" cy="268818"/>
          </a:xfrm>
          <a:prstGeom prst="rect">
            <a:avLst/>
          </a:prstGeom>
        </p:spPr>
        <p:txBody>
          <a:bodyPr vert="horz" lIns="91440" tIns="45720" rIns="91440" bIns="45720" rtlCol="0" anchor="b"/>
          <a:lstStyle>
            <a:lvl1pPr algn="l">
              <a:defRPr sz="923">
                <a:solidFill>
                  <a:schemeClr val="accent5"/>
                </a:solidFill>
                <a:latin typeface="Arial" panose="020B0604020202020204" pitchFamily="34" charset="0"/>
                <a:cs typeface="Arial" panose="020B0604020202020204" pitchFamily="34" charset="0"/>
              </a:defRPr>
            </a:lvl1pPr>
          </a:lstStyle>
          <a:p>
            <a:fld id="{65E94D14-3D5E-46EB-9ECA-9BF484BA6D03}" type="datetime1">
              <a:rPr lang="en-GB" smtClean="0"/>
              <a:t>29/06/2021</a:t>
            </a:fld>
            <a:endParaRPr lang="en-GB" dirty="0"/>
          </a:p>
        </p:txBody>
      </p:sp>
      <p:sp>
        <p:nvSpPr>
          <p:cNvPr id="5" name="Footer Placeholder 4"/>
          <p:cNvSpPr>
            <a:spLocks noGrp="1"/>
          </p:cNvSpPr>
          <p:nvPr>
            <p:ph type="ftr" sz="quarter" idx="3"/>
          </p:nvPr>
        </p:nvSpPr>
        <p:spPr>
          <a:xfrm>
            <a:off x="3892715" y="5740400"/>
            <a:ext cx="4114800" cy="268818"/>
          </a:xfrm>
          <a:prstGeom prst="rect">
            <a:avLst/>
          </a:prstGeom>
        </p:spPr>
        <p:txBody>
          <a:bodyPr vert="horz" lIns="91440" tIns="45720" rIns="91440" bIns="45720" rtlCol="0" anchor="b"/>
          <a:lstStyle>
            <a:lvl1pPr algn="ctr">
              <a:defRPr sz="923">
                <a:solidFill>
                  <a:schemeClr val="accent5"/>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9219549" y="5740400"/>
            <a:ext cx="2774463" cy="268818"/>
          </a:xfrm>
          <a:prstGeom prst="rect">
            <a:avLst/>
          </a:prstGeom>
        </p:spPr>
        <p:txBody>
          <a:bodyPr vert="horz" lIns="91440" tIns="45720" rIns="91440" bIns="45720" rtlCol="0" anchor="b"/>
          <a:lstStyle>
            <a:lvl1pPr algn="r">
              <a:defRPr sz="923">
                <a:solidFill>
                  <a:schemeClr val="accent5"/>
                </a:solidFill>
                <a:latin typeface="Arial" panose="020B0604020202020204" pitchFamily="34" charset="0"/>
                <a:cs typeface="Arial" panose="020B0604020202020204" pitchFamily="34" charset="0"/>
              </a:defRPr>
            </a:lvl1pPr>
          </a:lstStyle>
          <a:p>
            <a:fld id="{29F32DF0-F359-4D4D-B63F-6D9D34568DD5}" type="slidenum">
              <a:rPr lang="en-GB" smtClean="0"/>
              <a:pPr/>
              <a:t>‹nr.›</a:t>
            </a:fld>
            <a:endParaRPr lang="en-GB" dirty="0"/>
          </a:p>
        </p:txBody>
      </p:sp>
    </p:spTree>
    <p:extLst>
      <p:ext uri="{BB962C8B-B14F-4D97-AF65-F5344CB8AC3E}">
        <p14:creationId xmlns:p14="http://schemas.microsoft.com/office/powerpoint/2010/main" val="15042938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844083" rtl="0" eaLnBrk="1" latinLnBrk="0" hangingPunct="1">
        <a:lnSpc>
          <a:spcPct val="90000"/>
        </a:lnSpc>
        <a:spcBef>
          <a:spcPct val="0"/>
        </a:spcBef>
        <a:buNone/>
        <a:defRPr sz="1846" b="1"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lnSpc>
          <a:spcPct val="90000"/>
        </a:lnSpc>
        <a:spcBef>
          <a:spcPts val="923"/>
        </a:spcBef>
        <a:buClr>
          <a:schemeClr val="accent1">
            <a:lumMod val="75000"/>
          </a:schemeClr>
        </a:buClr>
        <a:buSzPct val="100000"/>
        <a:buFont typeface="Wingdings" panose="05000000000000000000" pitchFamily="2" charset="2"/>
        <a:buChar char="v"/>
        <a:defRPr sz="1292"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8572" indent="-316531" algn="l" defTabSz="844083" rtl="0" eaLnBrk="1" latinLnBrk="0" hangingPunct="1">
        <a:lnSpc>
          <a:spcPct val="90000"/>
        </a:lnSpc>
        <a:spcBef>
          <a:spcPts val="462"/>
        </a:spcBef>
        <a:buClr>
          <a:schemeClr val="accent1">
            <a:lumMod val="75000"/>
          </a:schemeClr>
        </a:buClr>
        <a:buSzPct val="100000"/>
        <a:buFont typeface="+mj-lt"/>
        <a:buAutoNum type="arabi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60614" indent="-316531" algn="l" defTabSz="844083" rtl="0" eaLnBrk="1" latinLnBrk="0" hangingPunct="1">
        <a:lnSpc>
          <a:spcPct val="90000"/>
        </a:lnSpc>
        <a:spcBef>
          <a:spcPts val="462"/>
        </a:spcBef>
        <a:buClr>
          <a:schemeClr val="accent1">
            <a:lumMod val="75000"/>
          </a:schemeClr>
        </a:buClr>
        <a:buSzPct val="100000"/>
        <a:buFont typeface="Arial" panose="020B0604020202020204" pitchFamily="34" charset="0"/>
        <a:buChar char="•"/>
        <a:defRPr sz="1292"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82655" indent="-316531" algn="l" defTabSz="844083" rtl="0" eaLnBrk="1" latinLnBrk="0" hangingPunct="1">
        <a:lnSpc>
          <a:spcPct val="90000"/>
        </a:lnSpc>
        <a:spcBef>
          <a:spcPts val="462"/>
        </a:spcBef>
        <a:buClr>
          <a:schemeClr val="accent1">
            <a:lumMod val="75000"/>
          </a:schemeClr>
        </a:buClr>
        <a:buSzPct val="100000"/>
        <a:buFont typeface="+mj-lt"/>
        <a:buAutoNum type="alphaL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04696" indent="-316531" algn="l" defTabSz="844083" rtl="0" eaLnBrk="1" latinLnBrk="0" hangingPunct="1">
        <a:lnSpc>
          <a:spcPct val="90000"/>
        </a:lnSpc>
        <a:spcBef>
          <a:spcPts val="462"/>
        </a:spcBef>
        <a:buClr>
          <a:schemeClr val="accent1">
            <a:lumMod val="75000"/>
          </a:schemeClr>
        </a:buClr>
        <a:buSzPct val="105000"/>
        <a:buFont typeface="Wingdings" panose="05000000000000000000" pitchFamily="2" charset="2"/>
        <a:buChar char="Ø"/>
        <a:defRPr sz="129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40.jp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6.xml"/><Relationship Id="rId5" Type="http://schemas.openxmlformats.org/officeDocument/2006/relationships/hyperlink" Target="https://www.nature.com/articles/s41599-021-00727-8" TargetMode="External"/><Relationship Id="rId4" Type="http://schemas.openxmlformats.org/officeDocument/2006/relationships/hyperlink" Target="https://doi.org/10.3990/4.2666-0776.2019.01"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a:t>
            </a:r>
            <a:r>
              <a:rPr lang="nl-NL" sz="3600" i="1" dirty="0" err="1">
                <a:solidFill>
                  <a:prstClr val="black">
                    <a:lumMod val="50000"/>
                  </a:prstClr>
                </a:solidFill>
                <a:latin typeface="Garamond" panose="02020404030301010803" pitchFamily="18" charset="0"/>
              </a:rPr>
              <a:t>Roundtable</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en-US"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National Impact Evaluation Frameworks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24</a:t>
            </a:r>
            <a:r>
              <a:rPr lang="en-US" sz="2400" b="1" baseline="30000" dirty="0">
                <a:solidFill>
                  <a:prstClr val="black"/>
                </a:solidFill>
                <a:latin typeface="Garamond" panose="02020404030301010803" pitchFamily="18" charset="0"/>
              </a:rPr>
              <a:t>th </a:t>
            </a:r>
            <a:r>
              <a:rPr lang="en-US" sz="2400" b="1" dirty="0">
                <a:solidFill>
                  <a:prstClr val="black"/>
                </a:solidFill>
                <a:latin typeface="Garamond" panose="02020404030301010803" pitchFamily="18" charset="0"/>
              </a:rPr>
              <a:t>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Differences</a:t>
            </a:r>
            <a:r>
              <a:rPr lang="pl-PL" dirty="0"/>
              <a:t>: </a:t>
            </a:r>
            <a:r>
              <a:rPr lang="pl-PL" dirty="0" err="1"/>
              <a:t>case</a:t>
            </a:r>
            <a:r>
              <a:rPr lang="pl-PL" dirty="0"/>
              <a:t> </a:t>
            </a:r>
            <a:r>
              <a:rPr lang="pl-PL" dirty="0" err="1"/>
              <a:t>studies</a:t>
            </a:r>
            <a:endParaRPr lang="pl-PL" dirty="0"/>
          </a:p>
        </p:txBody>
      </p:sp>
      <p:sp>
        <p:nvSpPr>
          <p:cNvPr id="3" name="Symbol zastępczy numeru slajdu 2"/>
          <p:cNvSpPr>
            <a:spLocks noGrp="1"/>
          </p:cNvSpPr>
          <p:nvPr>
            <p:ph type="sldNum" sz="quarter" idx="10"/>
          </p:nvPr>
        </p:nvSpPr>
        <p:spPr/>
        <p:txBody>
          <a:bodyPr/>
          <a:lstStyle/>
          <a:p>
            <a:pPr marL="0" marR="0" lvl="0" indent="0" algn="ctr" defTabSz="1457262" rtl="0" eaLnBrk="1" fontAlgn="auto" latinLnBrk="0" hangingPunct="1">
              <a:lnSpc>
                <a:spcPct val="100000"/>
              </a:lnSpc>
              <a:spcBef>
                <a:spcPts val="0"/>
              </a:spcBef>
              <a:spcAft>
                <a:spcPts val="0"/>
              </a:spcAft>
              <a:buClrTx/>
              <a:buSzTx/>
              <a:buFontTx/>
              <a:buNone/>
              <a:tabLst/>
              <a:defRPr/>
            </a:pPr>
            <a:fld id="{49BEF169-1A86-4EFD-80E5-FB07BA838F66}" type="slidenum">
              <a:rPr kumimoji="0" lang="pl-PL" sz="773" b="1" i="0" u="none" strike="noStrike" kern="1200" cap="none" spc="0" normalizeH="0" baseline="0" noProof="0" smtClean="0">
                <a:ln>
                  <a:noFill/>
                </a:ln>
                <a:solidFill>
                  <a:srgbClr val="17406D"/>
                </a:solidFill>
                <a:effectLst/>
                <a:uLnTx/>
                <a:uFillTx/>
                <a:latin typeface="Century Gothic" panose="020F0302020204030204"/>
                <a:ea typeface="+mn-ea"/>
                <a:cs typeface="+mn-cs"/>
              </a:rPr>
              <a:pPr marL="0" marR="0" lvl="0" indent="0" algn="ctr" defTabSz="1457262" rtl="0" eaLnBrk="1" fontAlgn="auto" latinLnBrk="0" hangingPunct="1">
                <a:lnSpc>
                  <a:spcPct val="100000"/>
                </a:lnSpc>
                <a:spcBef>
                  <a:spcPts val="0"/>
                </a:spcBef>
                <a:spcAft>
                  <a:spcPts val="0"/>
                </a:spcAft>
                <a:buClrTx/>
                <a:buSzTx/>
                <a:buFontTx/>
                <a:buNone/>
                <a:tabLst/>
                <a:defRPr/>
              </a:pPr>
              <a:t>10</a:t>
            </a:fld>
            <a:endParaRPr kumimoji="0" lang="pl-PL" sz="773" b="1" i="0" u="none" strike="noStrike" kern="1200" cap="none" spc="0" normalizeH="0" baseline="0" noProof="0" dirty="0">
              <a:ln>
                <a:noFill/>
              </a:ln>
              <a:solidFill>
                <a:srgbClr val="17406D"/>
              </a:solidFill>
              <a:effectLst/>
              <a:uLnTx/>
              <a:uFillTx/>
              <a:latin typeface="Century Gothic" panose="020F0302020204030204"/>
              <a:ea typeface="+mn-ea"/>
              <a:cs typeface="+mn-cs"/>
            </a:endParaRPr>
          </a:p>
        </p:txBody>
      </p:sp>
      <p:sp>
        <p:nvSpPr>
          <p:cNvPr id="4" name="Symbol zastępczy tekstu 3"/>
          <p:cNvSpPr>
            <a:spLocks noGrp="1"/>
          </p:cNvSpPr>
          <p:nvPr>
            <p:ph type="body" sz="quarter" idx="12"/>
          </p:nvPr>
        </p:nvSpPr>
        <p:spPr/>
        <p:txBody>
          <a:bodyPr/>
          <a:lstStyle/>
          <a:p>
            <a:endParaRPr lang="pl-PL"/>
          </a:p>
        </p:txBody>
      </p:sp>
      <p:sp>
        <p:nvSpPr>
          <p:cNvPr id="5" name="Symbol zastępczy zawartości 4"/>
          <p:cNvSpPr>
            <a:spLocks noGrp="1"/>
          </p:cNvSpPr>
          <p:nvPr>
            <p:ph sz="quarter" idx="13"/>
          </p:nvPr>
        </p:nvSpPr>
        <p:spPr/>
        <p:txBody>
          <a:bodyPr/>
          <a:lstStyle/>
          <a:p>
            <a:endParaRPr lang="pl-PL"/>
          </a:p>
        </p:txBody>
      </p:sp>
      <p:pic>
        <p:nvPicPr>
          <p:cNvPr id="6" name="Screenshot 2021-06-20 at 00.15.42.png" descr="Screenshot 2021-06-20 at 00.15.42.png"/>
          <p:cNvPicPr>
            <a:picLocks noChangeAspect="1"/>
          </p:cNvPicPr>
          <p:nvPr/>
        </p:nvPicPr>
        <p:blipFill>
          <a:blip r:embed="rId2">
            <a:extLst/>
          </a:blip>
          <a:stretch>
            <a:fillRect/>
          </a:stretch>
        </p:blipFill>
        <p:spPr>
          <a:xfrm>
            <a:off x="690636" y="1268413"/>
            <a:ext cx="9867683" cy="4890724"/>
          </a:xfrm>
          <a:prstGeom prst="rect">
            <a:avLst/>
          </a:prstGeom>
          <a:ln w="12700">
            <a:miter lim="400000"/>
          </a:ln>
        </p:spPr>
      </p:pic>
    </p:spTree>
    <p:extLst>
      <p:ext uri="{BB962C8B-B14F-4D97-AF65-F5344CB8AC3E}">
        <p14:creationId xmlns:p14="http://schemas.microsoft.com/office/powerpoint/2010/main" val="314850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Evaluation of </a:t>
            </a:r>
            <a:r>
              <a:rPr lang="pl-PL" dirty="0" err="1"/>
              <a:t>impact</a:t>
            </a:r>
            <a:r>
              <a:rPr lang="pl-PL" dirty="0"/>
              <a:t> – </a:t>
            </a:r>
            <a:r>
              <a:rPr lang="pl-PL" dirty="0" err="1"/>
              <a:t>differences</a:t>
            </a:r>
            <a:endParaRPr lang="pl-PL" dirty="0"/>
          </a:p>
        </p:txBody>
      </p:sp>
      <p:sp>
        <p:nvSpPr>
          <p:cNvPr id="3" name="Symbol zastępczy numeru slajdu 2"/>
          <p:cNvSpPr>
            <a:spLocks noGrp="1"/>
          </p:cNvSpPr>
          <p:nvPr>
            <p:ph type="sldNum" sz="quarter" idx="10"/>
          </p:nvPr>
        </p:nvSpPr>
        <p:spPr/>
        <p:txBody>
          <a:bodyPr/>
          <a:lstStyle/>
          <a:p>
            <a:pPr marL="0" marR="0" lvl="0" indent="0" algn="ctr" defTabSz="1457262" rtl="0" eaLnBrk="1" fontAlgn="auto" latinLnBrk="0" hangingPunct="1">
              <a:lnSpc>
                <a:spcPct val="100000"/>
              </a:lnSpc>
              <a:spcBef>
                <a:spcPts val="0"/>
              </a:spcBef>
              <a:spcAft>
                <a:spcPts val="0"/>
              </a:spcAft>
              <a:buClrTx/>
              <a:buSzTx/>
              <a:buFontTx/>
              <a:buNone/>
              <a:tabLst/>
              <a:defRPr/>
            </a:pPr>
            <a:fld id="{49BEF169-1A86-4EFD-80E5-FB07BA838F66}" type="slidenum">
              <a:rPr kumimoji="0" lang="pl-PL" sz="773" b="1" i="0" u="none" strike="noStrike" kern="1200" cap="none" spc="0" normalizeH="0" baseline="0" noProof="0" smtClean="0">
                <a:ln>
                  <a:noFill/>
                </a:ln>
                <a:solidFill>
                  <a:srgbClr val="17406D"/>
                </a:solidFill>
                <a:effectLst/>
                <a:uLnTx/>
                <a:uFillTx/>
                <a:latin typeface="Century Gothic" panose="020F0302020204030204"/>
                <a:ea typeface="+mn-ea"/>
                <a:cs typeface="+mn-cs"/>
              </a:rPr>
              <a:pPr marL="0" marR="0" lvl="0" indent="0" algn="ctr" defTabSz="1457262" rtl="0" eaLnBrk="1" fontAlgn="auto" latinLnBrk="0" hangingPunct="1">
                <a:lnSpc>
                  <a:spcPct val="100000"/>
                </a:lnSpc>
                <a:spcBef>
                  <a:spcPts val="0"/>
                </a:spcBef>
                <a:spcAft>
                  <a:spcPts val="0"/>
                </a:spcAft>
                <a:buClrTx/>
                <a:buSzTx/>
                <a:buFontTx/>
                <a:buNone/>
                <a:tabLst/>
                <a:defRPr/>
              </a:pPr>
              <a:t>11</a:t>
            </a:fld>
            <a:endParaRPr kumimoji="0" lang="pl-PL" sz="773" b="1" i="0" u="none" strike="noStrike" kern="1200" cap="none" spc="0" normalizeH="0" baseline="0" noProof="0" dirty="0">
              <a:ln>
                <a:noFill/>
              </a:ln>
              <a:solidFill>
                <a:srgbClr val="17406D"/>
              </a:solidFill>
              <a:effectLst/>
              <a:uLnTx/>
              <a:uFillTx/>
              <a:latin typeface="Century Gothic" panose="020F0302020204030204"/>
              <a:ea typeface="+mn-ea"/>
              <a:cs typeface="+mn-cs"/>
            </a:endParaRPr>
          </a:p>
        </p:txBody>
      </p:sp>
      <p:sp>
        <p:nvSpPr>
          <p:cNvPr id="4" name="Symbol zastępczy tekstu 3"/>
          <p:cNvSpPr>
            <a:spLocks noGrp="1"/>
          </p:cNvSpPr>
          <p:nvPr>
            <p:ph type="body" sz="quarter" idx="12"/>
          </p:nvPr>
        </p:nvSpPr>
        <p:spPr/>
        <p:txBody>
          <a:bodyPr/>
          <a:lstStyle/>
          <a:p>
            <a:endParaRPr lang="pl-PL"/>
          </a:p>
        </p:txBody>
      </p:sp>
      <p:sp>
        <p:nvSpPr>
          <p:cNvPr id="5" name="Symbol zastępczy zawartości 4"/>
          <p:cNvSpPr>
            <a:spLocks noGrp="1"/>
          </p:cNvSpPr>
          <p:nvPr>
            <p:ph sz="quarter" idx="13"/>
          </p:nvPr>
        </p:nvSpPr>
        <p:spPr/>
        <p:txBody>
          <a:bodyPr/>
          <a:lstStyle/>
          <a:p>
            <a:endParaRPr lang="pl-PL"/>
          </a:p>
        </p:txBody>
      </p:sp>
      <p:pic>
        <p:nvPicPr>
          <p:cNvPr id="7" name="Screenshot 2021-06-20 at 00.17.56.png" descr="Screenshot 2021-06-20 at 00.17.56.png"/>
          <p:cNvPicPr>
            <a:picLocks noChangeAspect="1"/>
          </p:cNvPicPr>
          <p:nvPr/>
        </p:nvPicPr>
        <p:blipFill>
          <a:blip r:embed="rId2">
            <a:extLst/>
          </a:blip>
          <a:stretch>
            <a:fillRect/>
          </a:stretch>
        </p:blipFill>
        <p:spPr>
          <a:xfrm>
            <a:off x="419100" y="1708150"/>
            <a:ext cx="10223500" cy="3441700"/>
          </a:xfrm>
          <a:prstGeom prst="rect">
            <a:avLst/>
          </a:prstGeom>
          <a:ln w="12700">
            <a:miter lim="400000"/>
          </a:ln>
        </p:spPr>
      </p:pic>
    </p:spTree>
    <p:extLst>
      <p:ext uri="{BB962C8B-B14F-4D97-AF65-F5344CB8AC3E}">
        <p14:creationId xmlns:p14="http://schemas.microsoft.com/office/powerpoint/2010/main" val="407302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683026" y="2140872"/>
            <a:ext cx="8825948" cy="301188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a:p>
            <a:pPr algn="ctr">
              <a:spcAft>
                <a:spcPts val="1800"/>
              </a:spcAft>
            </a:pPr>
            <a:endParaRPr lang="nl-NL" sz="3600" dirty="0">
              <a:latin typeface="Garamond" panose="02020404030301010803" pitchFamily="18" charset="0"/>
            </a:endParaRPr>
          </a:p>
          <a:p>
            <a:pPr algn="ctr">
              <a:spcAft>
                <a:spcPts val="1800"/>
              </a:spcAft>
            </a:pPr>
            <a:r>
              <a:rPr lang="nl-NL" sz="2900" b="1" dirty="0">
                <a:solidFill>
                  <a:srgbClr val="820000"/>
                </a:solidFill>
                <a:latin typeface="Garamond" panose="02020404030301010803" pitchFamily="18" charset="0"/>
              </a:rPr>
              <a:t>Igor Campillo  </a:t>
            </a:r>
          </a:p>
          <a:p>
            <a:pPr algn="ctr">
              <a:lnSpc>
                <a:spcPct val="134000"/>
              </a:lnSpc>
              <a:spcAft>
                <a:spcPts val="600"/>
              </a:spcAft>
            </a:pPr>
            <a:r>
              <a:rPr lang="en-AU" sz="2500" i="1" dirty="0">
                <a:latin typeface="Garamond" panose="02020404030301010803" pitchFamily="18" charset="0"/>
              </a:rPr>
              <a:t>Director of </a:t>
            </a:r>
            <a:r>
              <a:rPr lang="en-AU" sz="2500" i="1" dirty="0" err="1">
                <a:latin typeface="Garamond" panose="02020404030301010803" pitchFamily="18" charset="0"/>
              </a:rPr>
              <a:t>Euskampus</a:t>
            </a:r>
            <a:r>
              <a:rPr lang="en-AU" sz="2500" i="1" dirty="0">
                <a:latin typeface="Garamond" panose="02020404030301010803" pitchFamily="18" charset="0"/>
              </a:rPr>
              <a:t> </a:t>
            </a:r>
            <a:r>
              <a:rPr lang="en-AU" sz="2500" i="1" dirty="0" err="1">
                <a:latin typeface="Garamond" panose="02020404030301010803" pitchFamily="18" charset="0"/>
              </a:rPr>
              <a:t>Fundazioa</a:t>
            </a:r>
            <a:r>
              <a:rPr lang="en-AU" sz="2500" i="1" dirty="0">
                <a:latin typeface="Garamond" panose="02020404030301010803" pitchFamily="18" charset="0"/>
              </a:rPr>
              <a:t>, Basque Country, Spain </a:t>
            </a:r>
          </a:p>
          <a:p>
            <a:pPr algn="ctr">
              <a:lnSpc>
                <a:spcPct val="134000"/>
              </a:lnSpc>
              <a:spcAft>
                <a:spcPts val="600"/>
              </a:spcAft>
            </a:pPr>
            <a:endParaRPr lang="en-AU" sz="2500" i="1" dirty="0">
              <a:latin typeface="Garamond" panose="02020404030301010803" pitchFamily="18" charset="0"/>
            </a:endParaRPr>
          </a:p>
          <a:p>
            <a:pPr algn="ctr">
              <a:lnSpc>
                <a:spcPct val="134000"/>
              </a:lnSpc>
              <a:spcAft>
                <a:spcPts val="600"/>
              </a:spcAft>
            </a:pP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514044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a:extLst>
              <a:ext uri="{FF2B5EF4-FFF2-40B4-BE49-F238E27FC236}">
                <a16:creationId xmlns:a16="http://schemas.microsoft.com/office/drawing/2014/main" id="{2C344174-747A-B744-986D-00EE38AA595D}"/>
              </a:ext>
            </a:extLst>
          </p:cNvPr>
          <p:cNvSpPr/>
          <p:nvPr/>
        </p:nvSpPr>
        <p:spPr>
          <a:xfrm>
            <a:off x="3179903" y="18475845"/>
            <a:ext cx="921603" cy="79746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43">
            <a:extLst>
              <a:ext uri="{FF2B5EF4-FFF2-40B4-BE49-F238E27FC236}">
                <a16:creationId xmlns:a16="http://schemas.microsoft.com/office/drawing/2014/main" id="{B97EEDE0-266F-FB48-99FF-2453434343C6}"/>
              </a:ext>
            </a:extLst>
          </p:cNvPr>
          <p:cNvSpPr/>
          <p:nvPr/>
        </p:nvSpPr>
        <p:spPr>
          <a:xfrm>
            <a:off x="11885175" y="18778008"/>
            <a:ext cx="1538832" cy="34038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3741B743-766B-0B4C-A349-C112EF48A031}"/>
              </a:ext>
            </a:extLst>
          </p:cNvPr>
          <p:cNvSpPr/>
          <p:nvPr/>
        </p:nvSpPr>
        <p:spPr>
          <a:xfrm>
            <a:off x="1" y="6011333"/>
            <a:ext cx="12192000" cy="846667"/>
          </a:xfrm>
          <a:prstGeom prst="rect">
            <a:avLst/>
          </a:prstGeom>
          <a:solidFill>
            <a:schemeClr val="accent1">
              <a:lumMod val="20000"/>
              <a:lumOff val="80000"/>
              <a:alpha val="61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Igor Campillo</a:t>
            </a:r>
          </a:p>
        </p:txBody>
      </p:sp>
      <p:pic>
        <p:nvPicPr>
          <p:cNvPr id="9" name="Imagen 8">
            <a:extLst>
              <a:ext uri="{FF2B5EF4-FFF2-40B4-BE49-F238E27FC236}">
                <a16:creationId xmlns:a16="http://schemas.microsoft.com/office/drawing/2014/main" id="{563DDE52-ED77-2645-9E77-ACC279AB6913}"/>
              </a:ext>
            </a:extLst>
          </p:cNvPr>
          <p:cNvPicPr>
            <a:picLocks noChangeAspect="1"/>
          </p:cNvPicPr>
          <p:nvPr/>
        </p:nvPicPr>
        <p:blipFill>
          <a:blip r:embed="rId5"/>
          <a:stretch>
            <a:fillRect/>
          </a:stretch>
        </p:blipFill>
        <p:spPr>
          <a:xfrm>
            <a:off x="9741055" y="6011333"/>
            <a:ext cx="2454927" cy="846667"/>
          </a:xfrm>
          <a:prstGeom prst="rect">
            <a:avLst/>
          </a:prstGeom>
        </p:spPr>
      </p:pic>
      <p:pic>
        <p:nvPicPr>
          <p:cNvPr id="18" name="Imagen 21" descr="Fotolia_23745445_M_grey_small">
            <a:extLst>
              <a:ext uri="{FF2B5EF4-FFF2-40B4-BE49-F238E27FC236}">
                <a16:creationId xmlns:a16="http://schemas.microsoft.com/office/drawing/2014/main" id="{B7BDED8E-310B-8947-9B3E-2D1108EC0AA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2533" y="281093"/>
            <a:ext cx="7213601" cy="4283399"/>
          </a:xfrm>
          <a:prstGeom prst="rect">
            <a:avLst/>
          </a:prstGeom>
          <a:noFill/>
          <a:extLst>
            <a:ext uri="{909E8E84-426E-40DD-AFC4-6F175D3DCCD1}">
              <a14:hiddenFill xmlns:a14="http://schemas.microsoft.com/office/drawing/2010/main">
                <a:solidFill>
                  <a:srgbClr val="FFFFFF"/>
                </a:solidFill>
              </a14:hiddenFill>
            </a:ext>
          </a:extLst>
        </p:spPr>
      </p:pic>
      <p:sp>
        <p:nvSpPr>
          <p:cNvPr id="19" name="Oval 23">
            <a:extLst>
              <a:ext uri="{FF2B5EF4-FFF2-40B4-BE49-F238E27FC236}">
                <a16:creationId xmlns:a16="http://schemas.microsoft.com/office/drawing/2014/main" id="{363F6427-1527-E845-9E54-695A10000076}"/>
              </a:ext>
            </a:extLst>
          </p:cNvPr>
          <p:cNvSpPr>
            <a:spLocks/>
          </p:cNvSpPr>
          <p:nvPr/>
        </p:nvSpPr>
        <p:spPr bwMode="auto">
          <a:xfrm>
            <a:off x="7353697" y="1529390"/>
            <a:ext cx="90805" cy="90805"/>
          </a:xfrm>
          <a:prstGeom prst="ellipse">
            <a:avLst/>
          </a:prstGeom>
          <a:solidFill>
            <a:srgbClr val="199497"/>
          </a:solidFill>
          <a:ln w="9525">
            <a:solidFill>
              <a:srgbClr val="F2F2F2"/>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22">
            <a:extLst>
              <a:ext uri="{FF2B5EF4-FFF2-40B4-BE49-F238E27FC236}">
                <a16:creationId xmlns:a16="http://schemas.microsoft.com/office/drawing/2014/main" id="{6F5CE2CF-10F6-244B-ACFC-9D8E1C16EABB}"/>
              </a:ext>
            </a:extLst>
          </p:cNvPr>
          <p:cNvSpPr>
            <a:spLocks/>
          </p:cNvSpPr>
          <p:nvPr/>
        </p:nvSpPr>
        <p:spPr bwMode="auto">
          <a:xfrm>
            <a:off x="7494427" y="1335080"/>
            <a:ext cx="1480708" cy="306989"/>
          </a:xfrm>
          <a:prstGeom prst="rect">
            <a:avLst/>
          </a:prstGeom>
          <a:solidFill>
            <a:srgbClr val="199497"/>
          </a:solidFill>
          <a:ln w="9525">
            <a:solidFill>
              <a:srgbClr val="F2F2F2"/>
            </a:solidFill>
            <a:miter lim="800000"/>
            <a:headEnd/>
            <a:tailEnd/>
          </a:ln>
        </p:spPr>
        <p:txBody>
          <a:bodyPr rot="0" vert="horz" wrap="none" lIns="72000" tIns="72000" rIns="72000" bIns="72000" anchor="t" anchorCtr="0" upright="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Basque </a:t>
            </a:r>
            <a:r>
              <a:rPr kumimoji="0" lang="en-GB" sz="1050" b="0" i="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Country</a:t>
            </a:r>
            <a:r>
              <a:rPr kumimoji="0" lang="en-GB" sz="1000" b="0" i="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 Spain</a:t>
            </a:r>
            <a:endParaRPr kumimoji="0" lang="es-E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CuadroTexto 2">
            <a:extLst>
              <a:ext uri="{FF2B5EF4-FFF2-40B4-BE49-F238E27FC236}">
                <a16:creationId xmlns:a16="http://schemas.microsoft.com/office/drawing/2014/main" id="{8AD5D92A-B2AB-DB49-A11A-0B6F90F61457}"/>
              </a:ext>
            </a:extLst>
          </p:cNvPr>
          <p:cNvSpPr txBox="1"/>
          <p:nvPr/>
        </p:nvSpPr>
        <p:spPr>
          <a:xfrm>
            <a:off x="487728" y="1236132"/>
            <a:ext cx="326131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 of Science 2021, hosted from Cape Town, South 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Impact Evaluation Frameworks (Roundtable)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23-25 June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Programme OxCo 2020-01-09.pub">
            <a:extLst>
              <a:ext uri="{FF2B5EF4-FFF2-40B4-BE49-F238E27FC236}">
                <a16:creationId xmlns:a16="http://schemas.microsoft.com/office/drawing/2014/main" id="{585A1280-0722-A748-BB30-0A521F82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850" y="5189249"/>
            <a:ext cx="2836800" cy="62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54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Título"/>
          <p:cNvSpPr txBox="1">
            <a:spLocks/>
          </p:cNvSpPr>
          <p:nvPr/>
        </p:nvSpPr>
        <p:spPr bwMode="auto">
          <a:xfrm>
            <a:off x="1989031" y="59352"/>
            <a:ext cx="8229600" cy="6540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Basque Country</a:t>
            </a:r>
            <a:endParaRPr kumimoji="0" lang="en-GB"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7 Marcador de contenido" descr="mapa_esp_paisvasco.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09" y="2451000"/>
            <a:ext cx="2305050" cy="2139950"/>
          </a:xfrm>
          <a:prstGeom prst="rect">
            <a:avLst/>
          </a:prstGeom>
          <a:noFill/>
          <a:ln w="9525">
            <a:solidFill>
              <a:srgbClr val="00206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8" descr="http://www.eneek.org/imgs/operadores/euskadi.jpg"/>
          <p:cNvPicPr>
            <a:picLocks noChangeAspect="1" noChangeArrowheads="1"/>
          </p:cNvPicPr>
          <p:nvPr/>
        </p:nvPicPr>
        <p:blipFill>
          <a:blip r:embed="rId4" cstate="print"/>
          <a:srcRect/>
          <a:stretch>
            <a:fillRect/>
          </a:stretch>
        </p:blipFill>
        <p:spPr bwMode="auto">
          <a:xfrm>
            <a:off x="1510059" y="4116288"/>
            <a:ext cx="3005138" cy="2303463"/>
          </a:xfrm>
          <a:prstGeom prst="rect">
            <a:avLst/>
          </a:prstGeom>
          <a:noFill/>
          <a:ln>
            <a:solidFill>
              <a:schemeClr val="accent3">
                <a:lumMod val="75000"/>
              </a:schemeClr>
            </a:solidFill>
          </a:ln>
        </p:spPr>
      </p:pic>
      <p:sp>
        <p:nvSpPr>
          <p:cNvPr id="5" name="9 Marcador de contenido"/>
          <p:cNvSpPr txBox="1">
            <a:spLocks/>
          </p:cNvSpPr>
          <p:nvPr/>
        </p:nvSpPr>
        <p:spPr bwMode="auto">
          <a:xfrm>
            <a:off x="5793921" y="965975"/>
            <a:ext cx="5220072" cy="5892025"/>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ES" sz="24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rPr>
              <a:t>Population: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2.2 million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ES" sz="24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rPr>
              <a:t>GDP per capita</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€35,300 (Euskadi)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€29,200 (</a:t>
            </a:r>
            <a:r>
              <a:rPr kumimoji="0" lang="es-ES" sz="24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Eurozone</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ES" sz="24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rPr>
              <a:t>Industry GDP: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25,4% (Euskadi)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24,5% (</a:t>
            </a:r>
            <a:r>
              <a:rPr kumimoji="0" lang="es-ES" sz="24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Eurozone</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ES" sz="24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rPr>
              <a:t>R&amp;D expense: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1,9% GDP  (Euskadi)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2.1% GDP (</a:t>
            </a:r>
            <a:r>
              <a:rPr kumimoji="0" lang="es-ES" sz="24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Eurozone</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ES" sz="2400" b="0" i="0" u="none" strike="noStrike" kern="1200" cap="none" spc="0" normalizeH="0" baseline="0" noProof="0" dirty="0">
                <a:ln>
                  <a:noFill/>
                </a:ln>
                <a:solidFill>
                  <a:srgbClr val="1F497D">
                    <a:lumMod val="60000"/>
                    <a:lumOff val="40000"/>
                  </a:srgbClr>
                </a:solidFill>
                <a:effectLst/>
                <a:uLnTx/>
                <a:uFillTx/>
                <a:latin typeface="Arial Narrow" panose="020B0604020202020204" pitchFamily="34" charset="0"/>
                <a:ea typeface="+mn-ea"/>
                <a:cs typeface="Arial Narrow" panose="020B0604020202020204" pitchFamily="34" charset="0"/>
              </a:rPr>
              <a:t>Unemployment rate: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9,6% (Euskadi)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14% (</a:t>
            </a:r>
            <a:r>
              <a:rPr kumimoji="0" lang="es-ES" sz="24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Spain</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s-E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7,7% (</a:t>
            </a:r>
            <a:r>
              <a:rPr kumimoji="0" lang="es-ES" sz="24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Eurozone</a:t>
            </a:r>
            <a:r>
              <a:rPr kumimoji="0" lang="es-E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endParaRPr kumimoji="0" lang="en-GB"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0" fontAlgn="auto" latinLnBrk="0" hangingPunct="0">
              <a:lnSpc>
                <a:spcPct val="100000"/>
              </a:lnSpc>
              <a:spcBef>
                <a:spcPct val="20000"/>
              </a:spcBef>
              <a:spcAft>
                <a:spcPts val="0"/>
              </a:spcAft>
              <a:buClrTx/>
              <a:buSzTx/>
              <a:buFontTx/>
              <a:buNone/>
              <a:tabLst/>
              <a:defRPr/>
            </a:pPr>
            <a:endParaRPr kumimoji="0" lang="en-GB" sz="2200" b="0" i="0" u="none" strike="noStrike" kern="1200" cap="none" spc="0" normalizeH="0" baseline="0" noProof="0" dirty="0">
              <a:ln>
                <a:noFill/>
              </a:ln>
              <a:solidFill>
                <a:prstClr val="black">
                  <a:tint val="75000"/>
                </a:prstClr>
              </a:solidFill>
              <a:effectLst/>
              <a:uLnTx/>
              <a:uFillTx/>
              <a:latin typeface="Arial Narrow" panose="020B0604020202020204" pitchFamily="34" charset="0"/>
              <a:ea typeface="ＭＳ Ｐゴシック" charset="-128"/>
              <a:cs typeface="Arial Narrow" panose="020B0604020202020204" pitchFamily="34" charset="0"/>
            </a:endParaRPr>
          </a:p>
        </p:txBody>
      </p:sp>
      <p:pic>
        <p:nvPicPr>
          <p:cNvPr id="7" name="Picture 4" descr="http://tecnoartgijon2010.org/images/hitos/historia/h2007MapaUE.jpg"/>
          <p:cNvPicPr>
            <a:picLocks noChangeAspect="1" noChangeArrowheads="1"/>
          </p:cNvPicPr>
          <p:nvPr/>
        </p:nvPicPr>
        <p:blipFill>
          <a:blip r:embed="rId5" cstate="print"/>
          <a:srcRect/>
          <a:stretch>
            <a:fillRect/>
          </a:stretch>
        </p:blipFill>
        <p:spPr bwMode="auto">
          <a:xfrm>
            <a:off x="2907059" y="1379217"/>
            <a:ext cx="1536700" cy="1512887"/>
          </a:xfrm>
          <a:prstGeom prst="rect">
            <a:avLst/>
          </a:prstGeom>
          <a:noFill/>
          <a:ln>
            <a:solidFill>
              <a:schemeClr val="tx2">
                <a:lumMod val="75000"/>
              </a:schemeClr>
            </a:solidFill>
          </a:ln>
        </p:spPr>
      </p:pic>
      <p:cxnSp>
        <p:nvCxnSpPr>
          <p:cNvPr id="8" name="25 Conector curvado"/>
          <p:cNvCxnSpPr/>
          <p:nvPr/>
        </p:nvCxnSpPr>
        <p:spPr>
          <a:xfrm rot="16200000" flipH="1">
            <a:off x="1698973" y="2803426"/>
            <a:ext cx="1368425" cy="1257300"/>
          </a:xfrm>
          <a:prstGeom prst="curved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9" name="25 Conector curvado"/>
          <p:cNvCxnSpPr/>
          <p:nvPr/>
        </p:nvCxnSpPr>
        <p:spPr>
          <a:xfrm rot="10800000" flipV="1">
            <a:off x="1754534" y="2485811"/>
            <a:ext cx="1392238" cy="215900"/>
          </a:xfrm>
          <a:prstGeom prst="curvedConnector2">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49602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agrama&#10;&#10;Descripción generada automáticamente">
            <a:extLst>
              <a:ext uri="{FF2B5EF4-FFF2-40B4-BE49-F238E27FC236}">
                <a16:creationId xmlns:a16="http://schemas.microsoft.com/office/drawing/2014/main" id="{98607538-4E22-EC4D-94D3-97F290C32FEC}"/>
              </a:ext>
            </a:extLst>
          </p:cNvPr>
          <p:cNvPicPr>
            <a:picLocks noChangeAspect="1"/>
          </p:cNvPicPr>
          <p:nvPr/>
        </p:nvPicPr>
        <p:blipFill>
          <a:blip r:embed="rId3"/>
          <a:stretch>
            <a:fillRect/>
          </a:stretch>
        </p:blipFill>
        <p:spPr>
          <a:xfrm>
            <a:off x="4994789" y="2668914"/>
            <a:ext cx="6847200" cy="4081112"/>
          </a:xfrm>
          <a:prstGeom prst="rect">
            <a:avLst/>
          </a:prstGeom>
        </p:spPr>
      </p:pic>
      <p:graphicFrame>
        <p:nvGraphicFramePr>
          <p:cNvPr id="8" name="Diagrama 7"/>
          <p:cNvGraphicFramePr/>
          <p:nvPr>
            <p:extLst/>
          </p:nvPr>
        </p:nvGraphicFramePr>
        <p:xfrm>
          <a:off x="1981602" y="-867006"/>
          <a:ext cx="8686399" cy="45699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1 Título"/>
          <p:cNvSpPr txBox="1">
            <a:spLocks/>
          </p:cNvSpPr>
          <p:nvPr/>
        </p:nvSpPr>
        <p:spPr>
          <a:xfrm>
            <a:off x="1981602" y="0"/>
            <a:ext cx="7909802" cy="1129972"/>
          </a:xfrm>
          <a:prstGeom prst="rect">
            <a:avLst/>
          </a:prstGeom>
          <a:noFill/>
          <a:ln>
            <a:noFill/>
          </a:ln>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328254" rtl="0" eaLnBrk="1" fontAlgn="auto" latinLnBrk="0" hangingPunct="1">
              <a:lnSpc>
                <a:spcPct val="100000"/>
              </a:lnSpc>
              <a:spcBef>
                <a:spcPct val="0"/>
              </a:spcBef>
              <a:spcAft>
                <a:spcPts val="0"/>
              </a:spcAft>
              <a:buClrTx/>
              <a:buSzTx/>
              <a:buFontTx/>
              <a:buNone/>
              <a:tabLst/>
              <a:defRPr/>
            </a:pPr>
            <a:r>
              <a:rPr kumimoji="0" lang="en-GB" sz="2954"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 very dense R&amp;I Ecosystem</a:t>
            </a:r>
          </a:p>
        </p:txBody>
      </p:sp>
      <p:sp>
        <p:nvSpPr>
          <p:cNvPr id="2" name="CuadroTexto 1">
            <a:extLst>
              <a:ext uri="{FF2B5EF4-FFF2-40B4-BE49-F238E27FC236}">
                <a16:creationId xmlns:a16="http://schemas.microsoft.com/office/drawing/2014/main" id="{80F9AEE3-C42D-B246-A003-DA135F7011AF}"/>
              </a:ext>
            </a:extLst>
          </p:cNvPr>
          <p:cNvSpPr txBox="1"/>
          <p:nvPr/>
        </p:nvSpPr>
        <p:spPr>
          <a:xfrm>
            <a:off x="2269794" y="1929396"/>
            <a:ext cx="12875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Technolgy</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Centers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uadroTexto 10">
            <a:extLst>
              <a:ext uri="{FF2B5EF4-FFF2-40B4-BE49-F238E27FC236}">
                <a16:creationId xmlns:a16="http://schemas.microsoft.com/office/drawing/2014/main" id="{96D70245-FE9B-0846-9AD7-A0999C0EFDAD}"/>
              </a:ext>
            </a:extLst>
          </p:cNvPr>
          <p:cNvSpPr txBox="1"/>
          <p:nvPr/>
        </p:nvSpPr>
        <p:spPr>
          <a:xfrm>
            <a:off x="4562208" y="1883229"/>
            <a:ext cx="10310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Sectoral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Clusters</a:t>
            </a:r>
          </a:p>
        </p:txBody>
      </p:sp>
      <p:sp>
        <p:nvSpPr>
          <p:cNvPr id="12" name="CuadroTexto 11">
            <a:extLst>
              <a:ext uri="{FF2B5EF4-FFF2-40B4-BE49-F238E27FC236}">
                <a16:creationId xmlns:a16="http://schemas.microsoft.com/office/drawing/2014/main" id="{79421A0B-F95A-514E-883F-0EDF9C693D25}"/>
              </a:ext>
            </a:extLst>
          </p:cNvPr>
          <p:cNvSpPr txBox="1"/>
          <p:nvPr/>
        </p:nvSpPr>
        <p:spPr>
          <a:xfrm>
            <a:off x="6386648" y="1883229"/>
            <a:ext cx="158248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CICs, BERCs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Ikerbasque</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Innobasque</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CuadroTexto 12">
            <a:extLst>
              <a:ext uri="{FF2B5EF4-FFF2-40B4-BE49-F238E27FC236}">
                <a16:creationId xmlns:a16="http://schemas.microsoft.com/office/drawing/2014/main" id="{CFA6E011-BC94-CD4B-9CFC-4950551ED137}"/>
              </a:ext>
            </a:extLst>
          </p:cNvPr>
          <p:cNvSpPr txBox="1"/>
          <p:nvPr/>
        </p:nvSpPr>
        <p:spPr>
          <a:xfrm>
            <a:off x="8981214" y="2324618"/>
            <a:ext cx="41549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Imagen 6" descr="Interfaz de usuario gráfica, Texto, Aplicación, Correo electrónico&#10;&#10;Descripción generada automáticamente">
            <a:extLst>
              <a:ext uri="{FF2B5EF4-FFF2-40B4-BE49-F238E27FC236}">
                <a16:creationId xmlns:a16="http://schemas.microsoft.com/office/drawing/2014/main" id="{82DCC717-7AFB-2B4E-9EC6-EA27327441B4}"/>
              </a:ext>
            </a:extLst>
          </p:cNvPr>
          <p:cNvPicPr>
            <a:picLocks noChangeAspect="1"/>
          </p:cNvPicPr>
          <p:nvPr/>
        </p:nvPicPr>
        <p:blipFill>
          <a:blip r:embed="rId9"/>
          <a:stretch>
            <a:fillRect/>
          </a:stretch>
        </p:blipFill>
        <p:spPr>
          <a:xfrm>
            <a:off x="39115" y="3759381"/>
            <a:ext cx="4986000" cy="2046459"/>
          </a:xfrm>
          <a:prstGeom prst="rect">
            <a:avLst/>
          </a:prstGeom>
        </p:spPr>
      </p:pic>
      <p:sp>
        <p:nvSpPr>
          <p:cNvPr id="3" name="Elipse 2">
            <a:extLst>
              <a:ext uri="{FF2B5EF4-FFF2-40B4-BE49-F238E27FC236}">
                <a16:creationId xmlns:a16="http://schemas.microsoft.com/office/drawing/2014/main" id="{CFB3C0AB-8ECD-A647-AE2A-849562A88F2C}"/>
              </a:ext>
            </a:extLst>
          </p:cNvPr>
          <p:cNvSpPr/>
          <p:nvPr/>
        </p:nvSpPr>
        <p:spPr>
          <a:xfrm>
            <a:off x="350011" y="4782610"/>
            <a:ext cx="4347713" cy="1293963"/>
          </a:xfrm>
          <a:custGeom>
            <a:avLst/>
            <a:gdLst>
              <a:gd name="connsiteX0" fmla="*/ 0 w 4347713"/>
              <a:gd name="connsiteY0" fmla="*/ 646982 h 1293963"/>
              <a:gd name="connsiteX1" fmla="*/ 2173857 w 4347713"/>
              <a:gd name="connsiteY1" fmla="*/ 0 h 1293963"/>
              <a:gd name="connsiteX2" fmla="*/ 4347714 w 4347713"/>
              <a:gd name="connsiteY2" fmla="*/ 646982 h 1293963"/>
              <a:gd name="connsiteX3" fmla="*/ 2173857 w 4347713"/>
              <a:gd name="connsiteY3" fmla="*/ 1293964 h 1293963"/>
              <a:gd name="connsiteX4" fmla="*/ 0 w 4347713"/>
              <a:gd name="connsiteY4" fmla="*/ 646982 h 129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713" h="1293963" extrusionOk="0">
                <a:moveTo>
                  <a:pt x="0" y="646982"/>
                </a:moveTo>
                <a:cubicBezTo>
                  <a:pt x="-70033" y="246466"/>
                  <a:pt x="716535" y="96356"/>
                  <a:pt x="2173857" y="0"/>
                </a:cubicBezTo>
                <a:cubicBezTo>
                  <a:pt x="3474815" y="21130"/>
                  <a:pt x="4308665" y="290906"/>
                  <a:pt x="4347714" y="646982"/>
                </a:cubicBezTo>
                <a:cubicBezTo>
                  <a:pt x="4134697" y="1212323"/>
                  <a:pt x="3369304" y="1322380"/>
                  <a:pt x="2173857" y="1293964"/>
                </a:cubicBezTo>
                <a:cubicBezTo>
                  <a:pt x="958686" y="1285985"/>
                  <a:pt x="11205" y="1009654"/>
                  <a:pt x="0" y="646982"/>
                </a:cubicBezTo>
                <a:close/>
              </a:path>
            </a:pathLst>
          </a:custGeom>
          <a:noFill/>
          <a:ln w="41275">
            <a:solidFill>
              <a:srgbClr val="C00000"/>
            </a:solidFill>
            <a:extLst>
              <a:ext uri="{C807C97D-BFC1-408E-A445-0C87EB9F89A2}">
                <ask:lineSketchStyleProps xmln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901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Resultado de imagen de gobierno vasco png"/>
          <p:cNvSpPr>
            <a:spLocks noChangeAspect="1" noChangeArrowheads="1"/>
          </p:cNvSpPr>
          <p:nvPr/>
        </p:nvSpPr>
        <p:spPr bwMode="auto">
          <a:xfrm>
            <a:off x="796290" y="-144463"/>
            <a:ext cx="365760" cy="304801"/>
          </a:xfrm>
          <a:prstGeom prst="rect">
            <a:avLst/>
          </a:prstGeom>
          <a:noFill/>
        </p:spPr>
        <p:txBody>
          <a:bodyPr vert="horz" wrap="square" lIns="109728" tIns="54864" rIns="109728" bIns="54864" numCol="1" anchor="t" anchorCtr="0" compatLnSpc="1">
            <a:prstTxWarp prst="textNoShape">
              <a:avLst/>
            </a:prstTxWarp>
          </a:bodyPr>
          <a:lstStyle/>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es-ES" sz="216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 name="Rectangle 3"/>
          <p:cNvSpPr>
            <a:spLocks noChangeArrowheads="1"/>
          </p:cNvSpPr>
          <p:nvPr/>
        </p:nvSpPr>
        <p:spPr bwMode="auto">
          <a:xfrm>
            <a:off x="3276029" y="1693013"/>
            <a:ext cx="7854077" cy="2142125"/>
          </a:xfrm>
          <a:prstGeom prst="rect">
            <a:avLst/>
          </a:prstGeom>
          <a:noFill/>
          <a:ln w="9525">
            <a:noFill/>
            <a:miter lim="800000"/>
            <a:headEnd/>
            <a:tailEnd/>
          </a:ln>
          <a:effectLst/>
        </p:spPr>
        <p:txBody>
          <a:bodyPr wrap="square" anchor="ctr">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sz="444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Calibri" pitchFamily="34" charset="0"/>
                <a:cs typeface="Times New Roman" pitchFamily="18" charset="0"/>
              </a:rPr>
              <a:t>Euskadi 2030 Science, Technology and Innovation Plan</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sz="4440" b="1" i="1"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Calibri" pitchFamily="34" charset="0"/>
                <a:cs typeface="Times New Roman" pitchFamily="18" charset="0"/>
              </a:rPr>
              <a:t>- 2030 STIP -</a:t>
            </a:r>
          </a:p>
        </p:txBody>
      </p:sp>
      <p:pic>
        <p:nvPicPr>
          <p:cNvPr id="13" name="1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7543" y="246804"/>
            <a:ext cx="3116714" cy="1209734"/>
          </a:xfrm>
          <a:prstGeom prst="rect">
            <a:avLst/>
          </a:prstGeom>
        </p:spPr>
      </p:pic>
      <p:cxnSp>
        <p:nvCxnSpPr>
          <p:cNvPr id="7" name="6 Conector recto"/>
          <p:cNvCxnSpPr>
            <a:cxnSpLocks/>
          </p:cNvCxnSpPr>
          <p:nvPr/>
        </p:nvCxnSpPr>
        <p:spPr>
          <a:xfrm>
            <a:off x="3700178" y="3947458"/>
            <a:ext cx="7321170" cy="0"/>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stuKoadroa 1"/>
          <p:cNvSpPr txBox="1"/>
          <p:nvPr/>
        </p:nvSpPr>
        <p:spPr>
          <a:xfrm>
            <a:off x="5765399" y="4215750"/>
            <a:ext cx="5364707" cy="112646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GB" sz="336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Calibri" pitchFamily="34" charset="0"/>
                <a:cs typeface="Times New Roman" pitchFamily="18" charset="0"/>
              </a:rPr>
              <a:t>A Smart Specialization Strategy</a:t>
            </a:r>
          </a:p>
        </p:txBody>
      </p:sp>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83" t="19794" r="69633" b="66519"/>
          <a:stretch/>
        </p:blipFill>
        <p:spPr bwMode="auto">
          <a:xfrm>
            <a:off x="3573903" y="4302050"/>
            <a:ext cx="2253596" cy="96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548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zenbakiaren leku-marka 1"/>
          <p:cNvSpPr>
            <a:spLocks noGrp="1"/>
          </p:cNvSpPr>
          <p:nvPr>
            <p:ph type="sldNum" sz="quarter" idx="10"/>
          </p:nvPr>
        </p:nvSpPr>
        <p:spPr>
          <a:xfrm>
            <a:off x="8774698" y="6366927"/>
            <a:ext cx="2560320" cy="365125"/>
          </a:xfrm>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C105907-CB2A-4505-816B-FF75461158F3}" type="slidenum">
              <a:rPr kumimoji="0" lang="es-ES" sz="144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17</a:t>
            </a:fld>
            <a:endParaRPr kumimoji="0" lang="es-E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Título"/>
          <p:cNvSpPr txBox="1">
            <a:spLocks/>
          </p:cNvSpPr>
          <p:nvPr/>
        </p:nvSpPr>
        <p:spPr>
          <a:xfrm>
            <a:off x="1313347" y="0"/>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endParaRPr kumimoji="0" lang="en-GB" sz="1680" b="0" i="0" u="none" strike="noStrike" kern="1200" cap="none" spc="0" normalizeH="0" baseline="0" noProof="0" dirty="0">
              <a:ln>
                <a:noFill/>
              </a:ln>
              <a:solidFill>
                <a:srgbClr val="1F497D"/>
              </a:solidFill>
              <a:effectLst/>
              <a:uLnTx/>
              <a:uFillTx/>
              <a:latin typeface="Arial" pitchFamily="34" charset="0"/>
              <a:ea typeface="+mj-ea"/>
              <a:cs typeface="Arial" pitchFamily="34" charset="0"/>
            </a:endParaRPr>
          </a:p>
          <a:p>
            <a:pPr marL="0" marR="0" lvl="0" indent="0" algn="l" defTabSz="1097280" rtl="0" eaLnBrk="0" fontAlgn="base" latinLnBrk="0" hangingPunct="0">
              <a:lnSpc>
                <a:spcPct val="100000"/>
              </a:lnSpc>
              <a:spcBef>
                <a:spcPct val="0"/>
              </a:spcBef>
              <a:spcAft>
                <a:spcPct val="0"/>
              </a:spcAft>
              <a:buClrTx/>
              <a:buSzTx/>
              <a:buFontTx/>
              <a:buNone/>
              <a:tabLst/>
              <a:defRPr/>
            </a:pPr>
            <a:r>
              <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rPr>
              <a:t>Vision 2030</a:t>
            </a:r>
          </a:p>
        </p:txBody>
      </p:sp>
      <p:sp>
        <p:nvSpPr>
          <p:cNvPr id="7" name="Pergamino horizontal 6"/>
          <p:cNvSpPr/>
          <p:nvPr/>
        </p:nvSpPr>
        <p:spPr>
          <a:xfrm>
            <a:off x="1743442" y="1182351"/>
            <a:ext cx="8705117" cy="4666118"/>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4320" b="0"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The Basque Country is among the </a:t>
            </a:r>
            <a:r>
              <a:rPr kumimoji="0" lang="en-US" sz="4320" b="1"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most advanced European regions in innovation</a:t>
            </a:r>
            <a:r>
              <a:rPr kumimoji="0" lang="en-US" sz="4320" b="0"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 in 2030, with a </a:t>
            </a:r>
            <a:r>
              <a:rPr kumimoji="0" lang="en-US" sz="4320" b="1"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high standard of livin</a:t>
            </a:r>
            <a:r>
              <a:rPr kumimoji="0" lang="en-US" sz="4320" b="0"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g and </a:t>
            </a:r>
            <a:r>
              <a:rPr kumimoji="0" lang="en-US" sz="4320" b="1"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job</a:t>
            </a:r>
            <a:r>
              <a:rPr kumimoji="0" lang="en-US" sz="4320" b="0"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4320" b="1"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quality </a:t>
            </a:r>
            <a:endParaRPr kumimoji="0" lang="en-GB" sz="4320" b="1" i="1"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73837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txBox="1">
            <a:spLocks/>
          </p:cNvSpPr>
          <p:nvPr/>
        </p:nvSpPr>
        <p:spPr>
          <a:xfrm>
            <a:off x="1313347" y="0"/>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rPr>
              <a:t>RIS3 areas</a:t>
            </a:r>
            <a:endParaRPr kumimoji="0" lang="en-GB" sz="2880" b="0" i="1" u="none" strike="noStrike" kern="1200" cap="none" spc="0" normalizeH="0" baseline="30000" noProof="0" dirty="0">
              <a:ln>
                <a:noFill/>
              </a:ln>
              <a:solidFill>
                <a:srgbClr val="1F497D"/>
              </a:solidFill>
              <a:effectLst/>
              <a:uLnTx/>
              <a:uFillTx/>
              <a:latin typeface="Arial" pitchFamily="34" charset="0"/>
              <a:ea typeface="+mj-ea"/>
              <a:cs typeface="Arial" pitchFamily="34" charset="0"/>
            </a:endParaRPr>
          </a:p>
        </p:txBody>
      </p:sp>
      <p:sp>
        <p:nvSpPr>
          <p:cNvPr id="31" name="Diapositibaren zenbakiaren leku-marka 1"/>
          <p:cNvSpPr>
            <a:spLocks noGrp="1"/>
          </p:cNvSpPr>
          <p:nvPr>
            <p:ph type="sldNum" sz="quarter" idx="10"/>
          </p:nvPr>
        </p:nvSpPr>
        <p:spPr>
          <a:xfrm>
            <a:off x="8860512" y="6380901"/>
            <a:ext cx="2560320" cy="365125"/>
          </a:xfrm>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C105907-CB2A-4505-816B-FF75461158F3}" type="slidenum">
              <a:rPr kumimoji="0" lang="es-ES" sz="144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18</a:t>
            </a:fld>
            <a:endParaRPr kumimoji="0" lang="es-ES" sz="144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4" name="Grupo 3"/>
          <p:cNvGrpSpPr/>
          <p:nvPr/>
        </p:nvGrpSpPr>
        <p:grpSpPr>
          <a:xfrm>
            <a:off x="1653384" y="1017835"/>
            <a:ext cx="8791107" cy="5532120"/>
            <a:chOff x="869820" y="848195"/>
            <a:chExt cx="7325922" cy="4610100"/>
          </a:xfrm>
        </p:grpSpPr>
        <p:pic>
          <p:nvPicPr>
            <p:cNvPr id="3" name="Imagen 2"/>
            <p:cNvPicPr>
              <a:picLocks noChangeAspect="1"/>
            </p:cNvPicPr>
            <p:nvPr/>
          </p:nvPicPr>
          <p:blipFill>
            <a:blip r:embed="rId3"/>
            <a:stretch>
              <a:fillRect/>
            </a:stretch>
          </p:blipFill>
          <p:spPr>
            <a:xfrm>
              <a:off x="899592" y="848195"/>
              <a:ext cx="7296150" cy="4610100"/>
            </a:xfrm>
            <a:prstGeom prst="rect">
              <a:avLst/>
            </a:prstGeom>
          </p:spPr>
        </p:pic>
        <p:sp>
          <p:nvSpPr>
            <p:cNvPr id="6" name="CuadroTexto 5">
              <a:extLst>
                <a:ext uri="{FF2B5EF4-FFF2-40B4-BE49-F238E27FC236}">
                  <a16:creationId xmlns:a16="http://schemas.microsoft.com/office/drawing/2014/main" id="{2E7D359E-EDC2-4925-AF63-630678DEAC41}"/>
                </a:ext>
              </a:extLst>
            </p:cNvPr>
            <p:cNvSpPr txBox="1"/>
            <p:nvPr/>
          </p:nvSpPr>
          <p:spPr>
            <a:xfrm>
              <a:off x="2112570" y="2976570"/>
              <a:ext cx="864000" cy="338554"/>
            </a:xfrm>
            <a:prstGeom prst="rect">
              <a:avLst/>
            </a:prstGeom>
            <a:solidFill>
              <a:srgbClr val="4579B9"/>
            </a:solidFill>
            <a:ln>
              <a:noFill/>
            </a:ln>
          </p:spPr>
          <p:txBody>
            <a:bodyPr wrap="square" lIns="0" tIns="0" rIns="0" bIns="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sz="1260" b="1" i="0" u="none" strike="noStrike" kern="1200" cap="none" spc="0" normalizeH="0" baseline="0" noProof="0" dirty="0">
                  <a:ln>
                    <a:noFill/>
                  </a:ln>
                  <a:solidFill>
                    <a:prstClr val="white">
                      <a:lumMod val="95000"/>
                    </a:prstClr>
                  </a:solidFill>
                  <a:effectLst/>
                  <a:uLnTx/>
                  <a:uFillTx/>
                  <a:latin typeface="Margem-XBold"/>
                  <a:ea typeface="+mn-ea"/>
                  <a:cs typeface="+mn-cs"/>
                </a:rPr>
                <a:t>Personalised</a:t>
              </a:r>
              <a:r>
                <a:rPr kumimoji="0" lang="en-GB" sz="1320" b="1" i="0" u="none" strike="noStrike" kern="1200" cap="none" spc="0" normalizeH="0" baseline="0" noProof="0" dirty="0">
                  <a:ln>
                    <a:noFill/>
                  </a:ln>
                  <a:solidFill>
                    <a:prstClr val="white">
                      <a:lumMod val="95000"/>
                    </a:prstClr>
                  </a:solidFill>
                  <a:effectLst/>
                  <a:uLnTx/>
                  <a:uFillTx/>
                  <a:latin typeface="Margem-XBold"/>
                  <a:ea typeface="+mn-ea"/>
                  <a:cs typeface="+mn-cs"/>
                </a:rPr>
                <a:t> HEALTH</a:t>
              </a:r>
              <a:endParaRPr kumimoji="0" lang="en-GB" sz="132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7" name="CuadroTexto 6">
              <a:extLst>
                <a:ext uri="{FF2B5EF4-FFF2-40B4-BE49-F238E27FC236}">
                  <a16:creationId xmlns:a16="http://schemas.microsoft.com/office/drawing/2014/main" id="{0E12B625-E964-4E50-8623-FCB6B5FA2A53}"/>
                </a:ext>
              </a:extLst>
            </p:cNvPr>
            <p:cNvSpPr txBox="1"/>
            <p:nvPr/>
          </p:nvSpPr>
          <p:spPr>
            <a:xfrm>
              <a:off x="3344672" y="2772858"/>
              <a:ext cx="1044000" cy="430887"/>
            </a:xfrm>
            <a:prstGeom prst="rect">
              <a:avLst/>
            </a:prstGeom>
            <a:solidFill>
              <a:srgbClr val="4579B9"/>
            </a:solidFill>
            <a:ln>
              <a:noFill/>
            </a:ln>
          </p:spPr>
          <p:txBody>
            <a:bodyPr wrap="square" lIns="0" tIns="0" rIns="0" bIns="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dirty="0">
                  <a:ln>
                    <a:noFill/>
                  </a:ln>
                  <a:solidFill>
                    <a:prstClr val="white">
                      <a:lumMod val="95000"/>
                    </a:prstClr>
                  </a:solidFill>
                  <a:effectLst/>
                  <a:uLnTx/>
                  <a:uFillTx/>
                  <a:latin typeface="Margem-XBold"/>
                  <a:ea typeface="+mn-ea"/>
                  <a:cs typeface="+mn-cs"/>
                </a:rPr>
                <a:t>Cleaner ENERGIES</a:t>
              </a:r>
              <a:endParaRPr kumimoji="0" lang="en-GB" sz="168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8" name="CuadroTexto 7">
              <a:extLst>
                <a:ext uri="{FF2B5EF4-FFF2-40B4-BE49-F238E27FC236}">
                  <a16:creationId xmlns:a16="http://schemas.microsoft.com/office/drawing/2014/main" id="{93201C3C-791E-43D7-B7A6-2F38FDCECB11}"/>
                </a:ext>
              </a:extLst>
            </p:cNvPr>
            <p:cNvSpPr txBox="1"/>
            <p:nvPr/>
          </p:nvSpPr>
          <p:spPr>
            <a:xfrm>
              <a:off x="4452698" y="1993404"/>
              <a:ext cx="1260000" cy="430887"/>
            </a:xfrm>
            <a:prstGeom prst="rect">
              <a:avLst/>
            </a:prstGeom>
            <a:solidFill>
              <a:srgbClr val="4579B9"/>
            </a:solidFill>
            <a:ln>
              <a:noFill/>
            </a:ln>
          </p:spPr>
          <p:txBody>
            <a:bodyPr wrap="square" lIns="0" tIns="0" rIns="0" bIns="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dirty="0">
                  <a:ln>
                    <a:noFill/>
                  </a:ln>
                  <a:solidFill>
                    <a:prstClr val="white">
                      <a:lumMod val="95000"/>
                    </a:prstClr>
                  </a:solidFill>
                  <a:effectLst/>
                  <a:uLnTx/>
                  <a:uFillTx/>
                  <a:latin typeface="Margem-XBold"/>
                  <a:ea typeface="+mn-ea"/>
                  <a:cs typeface="+mn-cs"/>
                </a:rPr>
                <a:t>SMART</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dirty="0">
                  <a:ln>
                    <a:noFill/>
                  </a:ln>
                  <a:solidFill>
                    <a:prstClr val="white">
                      <a:lumMod val="95000"/>
                    </a:prstClr>
                  </a:solidFill>
                  <a:effectLst/>
                  <a:uLnTx/>
                  <a:uFillTx/>
                  <a:latin typeface="Margem-XBold"/>
                  <a:ea typeface="+mn-ea"/>
                  <a:cs typeface="+mn-cs"/>
                </a:rPr>
                <a:t>INDUSTRY</a:t>
              </a:r>
              <a:endParaRPr kumimoji="0" lang="en-GB" sz="168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BE91400A-F773-437A-A8B9-29214A64CE6C}"/>
                </a:ext>
              </a:extLst>
            </p:cNvPr>
            <p:cNvSpPr txBox="1"/>
            <p:nvPr/>
          </p:nvSpPr>
          <p:spPr>
            <a:xfrm>
              <a:off x="5712698" y="3447170"/>
              <a:ext cx="2483044" cy="914847"/>
            </a:xfrm>
            <a:prstGeom prst="rect">
              <a:avLst/>
            </a:prstGeom>
            <a:solidFill>
              <a:srgbClr val="669900"/>
            </a:solidFill>
            <a:ln>
              <a:noFill/>
            </a:ln>
          </p:spPr>
          <p:txBody>
            <a:bodyPr wrap="square" lIns="172800" tIns="86400" rIns="0" bIns="86400">
              <a:spAutoFit/>
            </a:bodyPr>
            <a:lstStyle/>
            <a:p>
              <a:pPr marL="0" marR="0" lvl="0" indent="0" algn="l" defTabSz="1097280" rtl="0" eaLnBrk="1" fontAlgn="auto" latinLnBrk="0" hangingPunct="1">
                <a:lnSpc>
                  <a:spcPts val="1800"/>
                </a:lnSpc>
                <a:spcBef>
                  <a:spcPts val="0"/>
                </a:spcBef>
                <a:spcAft>
                  <a:spcPts val="0"/>
                </a:spcAft>
                <a:buClrTx/>
                <a:buSzTx/>
                <a:buFontTx/>
                <a:buNone/>
                <a:tabLst/>
                <a:defRPr/>
              </a:pPr>
              <a:r>
                <a:rPr kumimoji="0" lang="en-GB" sz="1680" b="1" i="0" u="none" strike="noStrike" kern="1200" cap="none" spc="0" normalizeH="0" baseline="0" noProof="0" dirty="0">
                  <a:ln>
                    <a:noFill/>
                  </a:ln>
                  <a:solidFill>
                    <a:prstClr val="black"/>
                  </a:solidFill>
                  <a:effectLst/>
                  <a:uLnTx/>
                  <a:uFillTx/>
                  <a:latin typeface="Margem-XBold"/>
                  <a:ea typeface="+mn-ea"/>
                  <a:cs typeface="+mn-cs"/>
                </a:rPr>
                <a:t>3 TRANSITIONS:</a:t>
              </a:r>
            </a:p>
            <a:p>
              <a:pPr marL="0" marR="0" lvl="0" indent="0" algn="l" defTabSz="1097280" rtl="0" eaLnBrk="1" fontAlgn="auto" latinLnBrk="0" hangingPunct="1">
                <a:lnSpc>
                  <a:spcPts val="1800"/>
                </a:lnSpc>
                <a:spcBef>
                  <a:spcPts val="0"/>
                </a:spcBef>
                <a:spcAft>
                  <a:spcPts val="0"/>
                </a:spcAft>
                <a:buClrTx/>
                <a:buSzTx/>
                <a:buFontTx/>
                <a:buNone/>
                <a:tabLst/>
                <a:defRPr/>
              </a:pPr>
              <a:r>
                <a:rPr kumimoji="0" lang="en-GB" sz="1680" b="1" i="0" u="none" strike="noStrike" kern="1200" cap="none" spc="0" normalizeH="0" baseline="0" noProof="0" dirty="0">
                  <a:ln>
                    <a:noFill/>
                  </a:ln>
                  <a:solidFill>
                    <a:prstClr val="black"/>
                  </a:solidFill>
                  <a:effectLst/>
                  <a:uLnTx/>
                  <a:uFillTx/>
                  <a:latin typeface="Margem-XBold"/>
                  <a:ea typeface="+mn-ea"/>
                  <a:cs typeface="+mn-cs"/>
                </a:rPr>
                <a:t>TECHNOLOGICAL-DIGITAL</a:t>
              </a:r>
            </a:p>
            <a:p>
              <a:pPr marL="0" marR="0" lvl="0" indent="0" algn="l" defTabSz="1097280" rtl="0" eaLnBrk="1" fontAlgn="auto" latinLnBrk="0" hangingPunct="1">
                <a:lnSpc>
                  <a:spcPts val="1800"/>
                </a:lnSpc>
                <a:spcBef>
                  <a:spcPts val="0"/>
                </a:spcBef>
                <a:spcAft>
                  <a:spcPts val="0"/>
                </a:spcAft>
                <a:buClrTx/>
                <a:buSzTx/>
                <a:buFontTx/>
                <a:buNone/>
                <a:tabLst/>
                <a:defRPr/>
              </a:pPr>
              <a:r>
                <a:rPr kumimoji="0" lang="en-GB" sz="1680" b="1" i="0" u="none" strike="noStrike" kern="1200" cap="none" spc="0" normalizeH="0" baseline="0" noProof="0" dirty="0">
                  <a:ln>
                    <a:noFill/>
                  </a:ln>
                  <a:solidFill>
                    <a:prstClr val="black"/>
                  </a:solidFill>
                  <a:effectLst/>
                  <a:uLnTx/>
                  <a:uFillTx/>
                  <a:latin typeface="Margem-XBold"/>
                  <a:ea typeface="+mn-ea"/>
                  <a:cs typeface="+mn-cs"/>
                </a:rPr>
                <a:t>ENERGY-CLIMATE</a:t>
              </a:r>
            </a:p>
            <a:p>
              <a:pPr marL="0" marR="0" lvl="0" indent="0" algn="l" defTabSz="1097280" rtl="0" eaLnBrk="1" fontAlgn="auto" latinLnBrk="0" hangingPunct="1">
                <a:lnSpc>
                  <a:spcPts val="1800"/>
                </a:lnSpc>
                <a:spcBef>
                  <a:spcPts val="0"/>
                </a:spcBef>
                <a:spcAft>
                  <a:spcPts val="0"/>
                </a:spcAft>
                <a:buClrTx/>
                <a:buSzTx/>
                <a:buFontTx/>
                <a:buNone/>
                <a:tabLst/>
                <a:defRPr/>
              </a:pPr>
              <a:r>
                <a:rPr kumimoji="0" lang="en-GB" sz="1680" b="1" i="0" u="none" strike="noStrike" kern="1200" cap="none" spc="0" normalizeH="0" baseline="0" noProof="0" dirty="0">
                  <a:ln>
                    <a:noFill/>
                  </a:ln>
                  <a:solidFill>
                    <a:prstClr val="black"/>
                  </a:solidFill>
                  <a:effectLst/>
                  <a:uLnTx/>
                  <a:uFillTx/>
                  <a:latin typeface="Margem-XBold"/>
                  <a:ea typeface="+mn-ea"/>
                  <a:cs typeface="+mn-cs"/>
                </a:rPr>
                <a:t>SOCIAL AND HEALTH</a:t>
              </a:r>
              <a:endParaRPr kumimoji="0" lang="en-GB" sz="168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uadroTexto 9">
              <a:extLst>
                <a:ext uri="{FF2B5EF4-FFF2-40B4-BE49-F238E27FC236}">
                  <a16:creationId xmlns:a16="http://schemas.microsoft.com/office/drawing/2014/main" id="{C8DBEA71-E0E2-427E-A493-17E106F33DAD}"/>
                </a:ext>
              </a:extLst>
            </p:cNvPr>
            <p:cNvSpPr txBox="1"/>
            <p:nvPr/>
          </p:nvSpPr>
          <p:spPr>
            <a:xfrm rot="16200000">
              <a:off x="-902014" y="3071121"/>
              <a:ext cx="3816426" cy="272757"/>
            </a:xfrm>
            <a:prstGeom prst="rect">
              <a:avLst/>
            </a:prstGeom>
            <a:solidFill>
              <a:srgbClr val="FFFFFF"/>
            </a:solidFill>
            <a:ln>
              <a:noFill/>
            </a:ln>
          </p:spPr>
          <p:txBody>
            <a:bodyPr wrap="square" lIns="86400" tIns="86400" rIns="8640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GB" sz="1560" b="1" i="0" u="none" strike="noStrike" kern="1200" cap="none" spc="0" normalizeH="0" baseline="0" noProof="0" dirty="0">
                  <a:ln>
                    <a:noFill/>
                  </a:ln>
                  <a:solidFill>
                    <a:srgbClr val="1F497D"/>
                  </a:solidFill>
                  <a:effectLst/>
                  <a:uLnTx/>
                  <a:uFillTx/>
                  <a:latin typeface="Margem-XBold"/>
                  <a:ea typeface="+mn-ea"/>
                  <a:cs typeface="+mn-cs"/>
                </a:rPr>
                <a:t>SCIENTIFIC-TECHNOLOGICAL CAPABILITIES</a:t>
              </a:r>
              <a:endParaRPr kumimoji="0" lang="en-GB" sz="1560" b="0" i="0" u="none" strike="noStrike" kern="1200" cap="none" spc="0" normalizeH="0" baseline="0" noProof="0" dirty="0">
                <a:ln>
                  <a:noFill/>
                </a:ln>
                <a:solidFill>
                  <a:srgbClr val="1F497D"/>
                </a:solidFill>
                <a:effectLst/>
                <a:uLnTx/>
                <a:uFillTx/>
                <a:latin typeface="Calibri"/>
                <a:ea typeface="+mn-ea"/>
                <a:cs typeface="+mn-cs"/>
              </a:endParaRPr>
            </a:p>
          </p:txBody>
        </p:sp>
        <p:sp>
          <p:nvSpPr>
            <p:cNvPr id="11" name="CuadroTexto 10">
              <a:extLst>
                <a:ext uri="{FF2B5EF4-FFF2-40B4-BE49-F238E27FC236}">
                  <a16:creationId xmlns:a16="http://schemas.microsoft.com/office/drawing/2014/main" id="{28BA0429-BBE3-4AE1-B82D-2090FF805F74}"/>
                </a:ext>
              </a:extLst>
            </p:cNvPr>
            <p:cNvSpPr txBox="1"/>
            <p:nvPr/>
          </p:nvSpPr>
          <p:spPr>
            <a:xfrm>
              <a:off x="4083713" y="5248518"/>
              <a:ext cx="2607337" cy="200055"/>
            </a:xfrm>
            <a:prstGeom prst="rect">
              <a:avLst/>
            </a:prstGeom>
            <a:solidFill>
              <a:srgbClr val="FFFFFF"/>
            </a:solidFill>
            <a:ln>
              <a:noFill/>
            </a:ln>
          </p:spPr>
          <p:txBody>
            <a:bodyPr wrap="square" lIns="86400" tIns="0" rIns="8640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GB" sz="1560" b="1" i="0" u="none" strike="noStrike" kern="1200" cap="none" spc="0" normalizeH="0" baseline="0" noProof="0" dirty="0">
                  <a:ln>
                    <a:noFill/>
                  </a:ln>
                  <a:solidFill>
                    <a:srgbClr val="1F497D"/>
                  </a:solidFill>
                  <a:effectLst/>
                  <a:uLnTx/>
                  <a:uFillTx/>
                  <a:latin typeface="Margem-XBold"/>
                  <a:ea typeface="+mn-ea"/>
                  <a:cs typeface="+mn-cs"/>
                </a:rPr>
                <a:t>BUSINESS CAPABILITIES</a:t>
              </a:r>
              <a:endParaRPr kumimoji="0" lang="en-GB" sz="1560" b="0" i="0" u="none" strike="noStrike" kern="1200" cap="none" spc="0" normalizeH="0" baseline="0" noProof="0" dirty="0">
                <a:ln>
                  <a:noFill/>
                </a:ln>
                <a:solidFill>
                  <a:srgbClr val="1F497D"/>
                </a:solidFill>
                <a:effectLst/>
                <a:uLnTx/>
                <a:uFillTx/>
                <a:latin typeface="Calibri"/>
                <a:ea typeface="+mn-ea"/>
                <a:cs typeface="+mn-cs"/>
              </a:endParaRPr>
            </a:p>
          </p:txBody>
        </p:sp>
        <p:sp>
          <p:nvSpPr>
            <p:cNvPr id="12" name="CuadroTexto 11">
              <a:extLst>
                <a:ext uri="{FF2B5EF4-FFF2-40B4-BE49-F238E27FC236}">
                  <a16:creationId xmlns:a16="http://schemas.microsoft.com/office/drawing/2014/main" id="{E2FC2B37-C80D-4B61-9C18-057D50419E02}"/>
                </a:ext>
              </a:extLst>
            </p:cNvPr>
            <p:cNvSpPr txBox="1"/>
            <p:nvPr/>
          </p:nvSpPr>
          <p:spPr>
            <a:xfrm>
              <a:off x="2863628" y="3804566"/>
              <a:ext cx="1440000" cy="161583"/>
            </a:xfrm>
            <a:prstGeom prst="rect">
              <a:avLst/>
            </a:prstGeom>
            <a:solidFill>
              <a:srgbClr val="FFFFFF"/>
            </a:solidFill>
            <a:ln>
              <a:noFill/>
            </a:ln>
          </p:spPr>
          <p:txBody>
            <a:bodyPr wrap="square" lIns="0" tIns="0" rIns="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GB" sz="1260" b="1" i="0" u="none" strike="noStrike" kern="1200" cap="none" spc="0" normalizeH="0" baseline="0" noProof="0" dirty="0">
                  <a:ln>
                    <a:noFill/>
                  </a:ln>
                  <a:solidFill>
                    <a:srgbClr val="5683BA"/>
                  </a:solidFill>
                  <a:effectLst/>
                  <a:uLnTx/>
                  <a:uFillTx/>
                  <a:latin typeface="Margem-XBold"/>
                  <a:ea typeface="+mn-ea"/>
                  <a:cs typeface="+mn-cs"/>
                </a:rPr>
                <a:t>Healthy food</a:t>
              </a:r>
              <a:endParaRPr kumimoji="0" lang="en-GB" sz="1260" b="0" i="0" u="none" strike="noStrike" kern="1200" cap="none" spc="0" normalizeH="0" baseline="0" noProof="0" dirty="0">
                <a:ln>
                  <a:noFill/>
                </a:ln>
                <a:solidFill>
                  <a:srgbClr val="5683BA"/>
                </a:solidFill>
                <a:effectLst/>
                <a:uLnTx/>
                <a:uFillTx/>
                <a:latin typeface="Calibri"/>
                <a:ea typeface="+mn-ea"/>
                <a:cs typeface="+mn-cs"/>
              </a:endParaRPr>
            </a:p>
          </p:txBody>
        </p:sp>
        <p:sp>
          <p:nvSpPr>
            <p:cNvPr id="14" name="CuadroTexto 13">
              <a:extLst>
                <a:ext uri="{FF2B5EF4-FFF2-40B4-BE49-F238E27FC236}">
                  <a16:creationId xmlns:a16="http://schemas.microsoft.com/office/drawing/2014/main" id="{6935C418-C795-4791-BE4F-5D79FED0C216}"/>
                </a:ext>
              </a:extLst>
            </p:cNvPr>
            <p:cNvSpPr txBox="1"/>
            <p:nvPr/>
          </p:nvSpPr>
          <p:spPr>
            <a:xfrm>
              <a:off x="2551647" y="4172032"/>
              <a:ext cx="936000" cy="161583"/>
            </a:xfrm>
            <a:prstGeom prst="rect">
              <a:avLst/>
            </a:prstGeom>
            <a:solidFill>
              <a:srgbClr val="FFFFFF"/>
            </a:solidFill>
            <a:ln>
              <a:noFill/>
            </a:ln>
          </p:spPr>
          <p:txBody>
            <a:bodyPr wrap="square" lIns="0" tIns="0" rIns="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GB" sz="1260" b="1" i="0" u="none" strike="noStrike" kern="1200" cap="none" spc="0" normalizeH="0" baseline="0" noProof="0" dirty="0">
                  <a:ln>
                    <a:noFill/>
                  </a:ln>
                  <a:solidFill>
                    <a:srgbClr val="5683BA"/>
                  </a:solidFill>
                  <a:effectLst/>
                  <a:uLnTx/>
                  <a:uFillTx/>
                  <a:latin typeface="Margem-XBold"/>
                  <a:ea typeface="+mn-ea"/>
                  <a:cs typeface="+mn-cs"/>
                </a:rPr>
                <a:t>Ecoinnovation</a:t>
              </a:r>
              <a:endParaRPr kumimoji="0" lang="en-GB" sz="1260" b="0" i="0" u="none" strike="noStrike" kern="1200" cap="none" spc="0" normalizeH="0" baseline="0" noProof="0" dirty="0">
                <a:ln>
                  <a:noFill/>
                </a:ln>
                <a:solidFill>
                  <a:srgbClr val="5683BA"/>
                </a:solidFill>
                <a:effectLst/>
                <a:uLnTx/>
                <a:uFillTx/>
                <a:latin typeface="Calibri"/>
                <a:ea typeface="+mn-ea"/>
                <a:cs typeface="+mn-cs"/>
              </a:endParaRPr>
            </a:p>
          </p:txBody>
        </p:sp>
        <p:sp>
          <p:nvSpPr>
            <p:cNvPr id="15" name="CuadroTexto 14">
              <a:extLst>
                <a:ext uri="{FF2B5EF4-FFF2-40B4-BE49-F238E27FC236}">
                  <a16:creationId xmlns:a16="http://schemas.microsoft.com/office/drawing/2014/main" id="{DD6DEC9E-84E9-4AFF-8394-862F240E82F5}"/>
                </a:ext>
              </a:extLst>
            </p:cNvPr>
            <p:cNvSpPr txBox="1"/>
            <p:nvPr/>
          </p:nvSpPr>
          <p:spPr>
            <a:xfrm>
              <a:off x="2586594" y="4431526"/>
              <a:ext cx="1296143" cy="161583"/>
            </a:xfrm>
            <a:prstGeom prst="rect">
              <a:avLst/>
            </a:prstGeom>
            <a:solidFill>
              <a:srgbClr val="FFFFFF"/>
            </a:solidFill>
            <a:ln>
              <a:noFill/>
            </a:ln>
          </p:spPr>
          <p:txBody>
            <a:bodyPr wrap="square" lIns="0" tIns="0" rIns="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GB" sz="1260" b="1" i="0" u="none" strike="noStrike" kern="1200" cap="none" spc="0" normalizeH="0" baseline="0" noProof="0" dirty="0">
                  <a:ln>
                    <a:noFill/>
                  </a:ln>
                  <a:solidFill>
                    <a:srgbClr val="5683BA"/>
                  </a:solidFill>
                  <a:effectLst/>
                  <a:uLnTx/>
                  <a:uFillTx/>
                  <a:latin typeface="Margem-XBold"/>
                  <a:ea typeface="+mn-ea"/>
                  <a:cs typeface="+mn-cs"/>
                </a:rPr>
                <a:t>Sustainable cities</a:t>
              </a:r>
              <a:endParaRPr kumimoji="0" lang="en-GB" sz="1260" b="0" i="0" u="none" strike="noStrike" kern="1200" cap="none" spc="0" normalizeH="0" baseline="0" noProof="0" dirty="0">
                <a:ln>
                  <a:noFill/>
                </a:ln>
                <a:solidFill>
                  <a:srgbClr val="5683BA"/>
                </a:solidFill>
                <a:effectLst/>
                <a:uLnTx/>
                <a:uFillTx/>
                <a:latin typeface="Calibri"/>
                <a:ea typeface="+mn-ea"/>
                <a:cs typeface="+mn-cs"/>
              </a:endParaRPr>
            </a:p>
          </p:txBody>
        </p:sp>
        <p:sp>
          <p:nvSpPr>
            <p:cNvPr id="16" name="CuadroTexto 15">
              <a:extLst>
                <a:ext uri="{FF2B5EF4-FFF2-40B4-BE49-F238E27FC236}">
                  <a16:creationId xmlns:a16="http://schemas.microsoft.com/office/drawing/2014/main" id="{778F06BD-0224-47EE-803D-09D56BE827B3}"/>
                </a:ext>
              </a:extLst>
            </p:cNvPr>
            <p:cNvSpPr txBox="1"/>
            <p:nvPr/>
          </p:nvSpPr>
          <p:spPr>
            <a:xfrm>
              <a:off x="2199742" y="4721699"/>
              <a:ext cx="1116000" cy="161583"/>
            </a:xfrm>
            <a:prstGeom prst="rect">
              <a:avLst/>
            </a:prstGeom>
            <a:solidFill>
              <a:srgbClr val="FFFFFF"/>
            </a:solidFill>
            <a:ln>
              <a:noFill/>
            </a:ln>
          </p:spPr>
          <p:txBody>
            <a:bodyPr wrap="square" lIns="0" tIns="0" rIns="0" bIns="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GB" sz="1260" b="1" i="0" u="none" strike="noStrike" kern="1200" cap="none" spc="0" normalizeH="0" baseline="0" noProof="0" dirty="0">
                  <a:ln>
                    <a:noFill/>
                  </a:ln>
                  <a:solidFill>
                    <a:srgbClr val="5683BA"/>
                  </a:solidFill>
                  <a:effectLst/>
                  <a:uLnTx/>
                  <a:uFillTx/>
                  <a:latin typeface="Margem-XBold"/>
                  <a:ea typeface="+mn-ea"/>
                  <a:cs typeface="+mn-cs"/>
                </a:rPr>
                <a:t>Creative Euskadi</a:t>
              </a:r>
              <a:endParaRPr kumimoji="0" lang="en-GB" sz="1260" b="0" i="0" u="none" strike="noStrike" kern="1200" cap="none" spc="0" normalizeH="0" baseline="0" noProof="0" dirty="0">
                <a:ln>
                  <a:noFill/>
                </a:ln>
                <a:solidFill>
                  <a:srgbClr val="5683BA"/>
                </a:solidFill>
                <a:effectLst/>
                <a:uLnTx/>
                <a:uFillTx/>
                <a:latin typeface="Calibri"/>
                <a:ea typeface="+mn-ea"/>
                <a:cs typeface="+mn-cs"/>
              </a:endParaRPr>
            </a:p>
          </p:txBody>
        </p:sp>
        <p:sp>
          <p:nvSpPr>
            <p:cNvPr id="2" name="Triángulo isósceles 1"/>
            <p:cNvSpPr/>
            <p:nvPr/>
          </p:nvSpPr>
          <p:spPr>
            <a:xfrm rot="3060000">
              <a:off x="4240356" y="2728431"/>
              <a:ext cx="266100" cy="173800"/>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s-ES" sz="216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4830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txBox="1">
            <a:spLocks/>
          </p:cNvSpPr>
          <p:nvPr/>
        </p:nvSpPr>
        <p:spPr>
          <a:xfrm>
            <a:off x="1313347" y="0"/>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rPr>
              <a:t>Monitoring and evaluation</a:t>
            </a:r>
          </a:p>
        </p:txBody>
      </p:sp>
      <p:sp>
        <p:nvSpPr>
          <p:cNvPr id="9" name="Diapositibaren zenbakiaren leku-marka 1"/>
          <p:cNvSpPr>
            <a:spLocks noGrp="1"/>
          </p:cNvSpPr>
          <p:nvPr>
            <p:ph type="sldNum" sz="quarter" idx="10"/>
          </p:nvPr>
        </p:nvSpPr>
        <p:spPr>
          <a:xfrm>
            <a:off x="8774698" y="6366927"/>
            <a:ext cx="2560320" cy="365125"/>
          </a:xfrm>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C105907-CB2A-4505-816B-FF75461158F3}" type="slidenum">
              <a:rPr kumimoji="0" lang="en-GB" sz="144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19</a:t>
            </a:fld>
            <a:endParaRPr kumimoji="0" lang="en-GB"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Rectángulo 14"/>
          <p:cNvSpPr/>
          <p:nvPr/>
        </p:nvSpPr>
        <p:spPr>
          <a:xfrm>
            <a:off x="7651374" y="1960037"/>
            <a:ext cx="874256" cy="950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Diagrama 6"/>
          <p:cNvGraphicFramePr/>
          <p:nvPr/>
        </p:nvGraphicFramePr>
        <p:xfrm>
          <a:off x="1323144" y="1605246"/>
          <a:ext cx="9447043"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3053111" y="4891956"/>
            <a:ext cx="2303516" cy="4247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60" b="0" i="1" u="none" strike="noStrike" kern="1200" cap="none" spc="0" normalizeH="0" baseline="0" noProof="0" dirty="0">
                <a:ln>
                  <a:noFill/>
                </a:ln>
                <a:solidFill>
                  <a:prstClr val="black"/>
                </a:solidFill>
                <a:effectLst/>
                <a:uLnTx/>
                <a:uFillTx/>
                <a:latin typeface="Calibri"/>
                <a:ea typeface="+mn-ea"/>
                <a:cs typeface="+mn-cs"/>
              </a:rPr>
              <a:t>- STIP Dashboard - </a:t>
            </a:r>
          </a:p>
        </p:txBody>
      </p:sp>
      <p:sp>
        <p:nvSpPr>
          <p:cNvPr id="10" name="CuadroTexto 9"/>
          <p:cNvSpPr txBox="1"/>
          <p:nvPr/>
        </p:nvSpPr>
        <p:spPr>
          <a:xfrm>
            <a:off x="6768724" y="4891956"/>
            <a:ext cx="2551596" cy="4247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60" b="0" i="1" u="none" strike="noStrike" kern="1200" cap="none" spc="0" normalizeH="0" baseline="0" noProof="0" dirty="0">
                <a:ln>
                  <a:noFill/>
                </a:ln>
                <a:solidFill>
                  <a:prstClr val="black"/>
                </a:solidFill>
                <a:effectLst/>
                <a:uLnTx/>
                <a:uFillTx/>
                <a:latin typeface="Calibri"/>
                <a:ea typeface="+mn-ea"/>
                <a:cs typeface="+mn-cs"/>
              </a:rPr>
              <a:t>- Position in RIS/EIS - </a:t>
            </a:r>
          </a:p>
        </p:txBody>
      </p:sp>
      <p:sp>
        <p:nvSpPr>
          <p:cNvPr id="11" name="2 Marcador de contenido"/>
          <p:cNvSpPr txBox="1">
            <a:spLocks/>
          </p:cNvSpPr>
          <p:nvPr/>
        </p:nvSpPr>
        <p:spPr bwMode="auto">
          <a:xfrm>
            <a:off x="2405886" y="1036016"/>
            <a:ext cx="7613809" cy="571080"/>
          </a:xfrm>
          <a:prstGeom prst="rect">
            <a:avLst/>
          </a:prstGeom>
          <a:solidFill>
            <a:schemeClr val="bg1">
              <a:lumMod val="95000"/>
            </a:schemeClr>
          </a:solidFill>
          <a:ln w="9525">
            <a:noFill/>
            <a:miter lim="800000"/>
            <a:headEnd/>
            <a:tailEnd/>
          </a:ln>
        </p:spPr>
        <p:txBody>
          <a:bodyPr vert="horz" wrap="square" lIns="109728" tIns="54864" rIns="109728" bIns="54864" numCol="1" anchor="t" anchorCtr="0" compatLnSpc="1">
            <a:prstTxWarp prst="textNoShape">
              <a:avLst/>
            </a:prstTxWarp>
          </a:bodyPr>
          <a:lstStyle>
            <a:defPPr>
              <a:defRPr lang="es-ES"/>
            </a:defPPr>
            <a:lvl1pPr marL="182563" indent="-182563" algn="just" eaLnBrk="0" hangingPunct="0">
              <a:spcBef>
                <a:spcPct val="20000"/>
              </a:spcBef>
              <a:buSzPct val="125000"/>
              <a:buFont typeface="Wingdings" panose="05000000000000000000" pitchFamily="2" charset="2"/>
              <a:buChar char="ü"/>
              <a:defRPr sz="2000">
                <a:effectLst>
                  <a:outerShdw blurRad="38100" dist="38100" dir="2700000" algn="tl">
                    <a:srgbClr val="000000">
                      <a:alpha val="43137"/>
                    </a:srgbClr>
                  </a:outerShdw>
                </a:effectLst>
                <a:latin typeface="Arial" pitchFamily="34" charset="0"/>
                <a:cs typeface="Arial" pitchFamily="34" charset="0"/>
              </a:defRPr>
            </a:lvl1pPr>
          </a:lstStyle>
          <a:p>
            <a:pPr marL="0" marR="0" lvl="0" indent="0" algn="ctr" defTabSz="1097280" rtl="0" eaLnBrk="0" fontAlgn="auto" latinLnBrk="0" hangingPunct="0">
              <a:lnSpc>
                <a:spcPct val="100000"/>
              </a:lnSpc>
              <a:spcBef>
                <a:spcPct val="20000"/>
              </a:spcBef>
              <a:spcAft>
                <a:spcPts val="0"/>
              </a:spcAft>
              <a:buClrTx/>
              <a:buSzPct val="125000"/>
              <a:buFont typeface="Wingdings" panose="05000000000000000000" pitchFamily="2" charset="2"/>
              <a:buNone/>
              <a:tabLst/>
              <a:defRPr/>
            </a:pPr>
            <a:r>
              <a:rPr kumimoji="0" lang="en-GB" sz="24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rPr>
              <a:t>A comprehensive monitoring and evaluation system</a:t>
            </a:r>
            <a:endParaRPr kumimoji="0" lang="en-GB" sz="24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5412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403938" y="195021"/>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a:solidFill>
                  <a:srgbClr val="820000"/>
                </a:solidFill>
                <a:latin typeface="Garamond" panose="02020404030301010803" pitchFamily="18" charset="0"/>
              </a:rPr>
              <a:t>Marta </a:t>
            </a:r>
            <a:r>
              <a:rPr lang="en-US" sz="1600" b="1" dirty="0" err="1">
                <a:solidFill>
                  <a:srgbClr val="820000"/>
                </a:solidFill>
                <a:latin typeface="Garamond" panose="02020404030301010803" pitchFamily="18" charset="0"/>
              </a:rPr>
              <a:t>Wroblewska</a:t>
            </a:r>
            <a:r>
              <a:rPr lang="en-US" sz="1600" b="1" dirty="0">
                <a:solidFill>
                  <a:srgbClr val="820000"/>
                </a:solidFill>
                <a:latin typeface="Garamond" panose="02020404030301010803" pitchFamily="18" charset="0"/>
              </a:rPr>
              <a:t>: </a:t>
            </a:r>
            <a:r>
              <a:rPr lang="en-AU" sz="1600" b="1" dirty="0">
                <a:solidFill>
                  <a:srgbClr val="820000"/>
                </a:solidFill>
                <a:latin typeface="Garamond" panose="02020404030301010803" pitchFamily="18" charset="0"/>
              </a:rPr>
              <a:t>Chief Expert at National Centre for Research and Development, Poland</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Igor Campillo: </a:t>
            </a:r>
            <a:r>
              <a:rPr lang="en-AU" sz="1600" b="1" dirty="0">
                <a:solidFill>
                  <a:srgbClr val="820000"/>
                </a:solidFill>
                <a:latin typeface="Garamond" panose="02020404030301010803" pitchFamily="18" charset="0"/>
              </a:rPr>
              <a:t>Director of </a:t>
            </a:r>
            <a:r>
              <a:rPr lang="en-AU" sz="1600" b="1" dirty="0" err="1">
                <a:solidFill>
                  <a:srgbClr val="820000"/>
                </a:solidFill>
                <a:latin typeface="Garamond" panose="02020404030301010803" pitchFamily="18" charset="0"/>
              </a:rPr>
              <a:t>Euskampus</a:t>
            </a:r>
            <a:r>
              <a:rPr lang="en-AU" sz="1600" b="1" dirty="0">
                <a:solidFill>
                  <a:srgbClr val="820000"/>
                </a:solidFill>
                <a:latin typeface="Garamond" panose="02020404030301010803" pitchFamily="18" charset="0"/>
              </a:rPr>
              <a:t> </a:t>
            </a:r>
            <a:r>
              <a:rPr lang="en-AU" sz="1600" b="1" dirty="0" err="1">
                <a:solidFill>
                  <a:srgbClr val="820000"/>
                </a:solidFill>
                <a:latin typeface="Garamond" panose="02020404030301010803" pitchFamily="18" charset="0"/>
              </a:rPr>
              <a:t>Fundazioa</a:t>
            </a:r>
            <a:r>
              <a:rPr lang="en-AU" sz="1600" b="1" dirty="0">
                <a:solidFill>
                  <a:srgbClr val="820000"/>
                </a:solidFill>
                <a:latin typeface="Garamond" panose="02020404030301010803" pitchFamily="18" charset="0"/>
              </a:rPr>
              <a:t>, Basque Country, Spain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Gerhard Moolman: </a:t>
            </a:r>
            <a:r>
              <a:rPr lang="en-AU" sz="1600" b="1" dirty="0">
                <a:solidFill>
                  <a:srgbClr val="820000"/>
                </a:solidFill>
                <a:latin typeface="Garamond" panose="02020404030301010803" pitchFamily="18" charset="0"/>
              </a:rPr>
              <a:t>Director of Information &amp; Analysis, National Research Foundation, South Africa </a:t>
            </a: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txBox="1">
            <a:spLocks/>
          </p:cNvSpPr>
          <p:nvPr/>
        </p:nvSpPr>
        <p:spPr>
          <a:xfrm>
            <a:off x="1313347" y="0"/>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endParaRPr kumimoji="0" lang="es-ES"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endParaRPr>
          </a:p>
        </p:txBody>
      </p:sp>
      <p:sp>
        <p:nvSpPr>
          <p:cNvPr id="41" name="Diapositibaren zenbakiaren leku-marka 1"/>
          <p:cNvSpPr>
            <a:spLocks noGrp="1"/>
          </p:cNvSpPr>
          <p:nvPr>
            <p:ph type="sldNum" sz="quarter" idx="10"/>
          </p:nvPr>
        </p:nvSpPr>
        <p:spPr>
          <a:xfrm>
            <a:off x="8774698" y="6366927"/>
            <a:ext cx="2560320" cy="365125"/>
          </a:xfrm>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C105907-CB2A-4505-816B-FF75461158F3}" type="slidenum">
              <a:rPr kumimoji="0" lang="en-GB" sz="144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20</a:t>
            </a:fld>
            <a:endParaRPr kumimoji="0" lang="en-GB"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Tabla 6"/>
          <p:cNvGraphicFramePr>
            <a:graphicFrameLocks noGrp="1"/>
          </p:cNvGraphicFramePr>
          <p:nvPr/>
        </p:nvGraphicFramePr>
        <p:xfrm>
          <a:off x="1274667" y="1446579"/>
          <a:ext cx="9481060" cy="5295537"/>
        </p:xfrm>
        <a:graphic>
          <a:graphicData uri="http://schemas.openxmlformats.org/drawingml/2006/table">
            <a:tbl>
              <a:tblPr firstRow="1" firstCol="1" bandRow="1">
                <a:tableStyleId>{5C22544A-7EE6-4342-B048-85BDC9FD1C3A}</a:tableStyleId>
              </a:tblPr>
              <a:tblGrid>
                <a:gridCol w="1413761">
                  <a:extLst>
                    <a:ext uri="{9D8B030D-6E8A-4147-A177-3AD203B41FA5}">
                      <a16:colId xmlns:a16="http://schemas.microsoft.com/office/drawing/2014/main" val="1402854069"/>
                    </a:ext>
                  </a:extLst>
                </a:gridCol>
                <a:gridCol w="1728192">
                  <a:extLst>
                    <a:ext uri="{9D8B030D-6E8A-4147-A177-3AD203B41FA5}">
                      <a16:colId xmlns:a16="http://schemas.microsoft.com/office/drawing/2014/main" val="2547252877"/>
                    </a:ext>
                  </a:extLst>
                </a:gridCol>
                <a:gridCol w="3369974">
                  <a:extLst>
                    <a:ext uri="{9D8B030D-6E8A-4147-A177-3AD203B41FA5}">
                      <a16:colId xmlns:a16="http://schemas.microsoft.com/office/drawing/2014/main" val="3933783071"/>
                    </a:ext>
                  </a:extLst>
                </a:gridCol>
                <a:gridCol w="865106">
                  <a:extLst>
                    <a:ext uri="{9D8B030D-6E8A-4147-A177-3AD203B41FA5}">
                      <a16:colId xmlns:a16="http://schemas.microsoft.com/office/drawing/2014/main" val="2072198805"/>
                    </a:ext>
                  </a:extLst>
                </a:gridCol>
                <a:gridCol w="683506">
                  <a:extLst>
                    <a:ext uri="{9D8B030D-6E8A-4147-A177-3AD203B41FA5}">
                      <a16:colId xmlns:a16="http://schemas.microsoft.com/office/drawing/2014/main" val="1646296948"/>
                    </a:ext>
                  </a:extLst>
                </a:gridCol>
                <a:gridCol w="683506">
                  <a:extLst>
                    <a:ext uri="{9D8B030D-6E8A-4147-A177-3AD203B41FA5}">
                      <a16:colId xmlns:a16="http://schemas.microsoft.com/office/drawing/2014/main" val="2121628766"/>
                    </a:ext>
                  </a:extLst>
                </a:gridCol>
                <a:gridCol w="737015">
                  <a:extLst>
                    <a:ext uri="{9D8B030D-6E8A-4147-A177-3AD203B41FA5}">
                      <a16:colId xmlns:a16="http://schemas.microsoft.com/office/drawing/2014/main" val="702972179"/>
                    </a:ext>
                  </a:extLst>
                </a:gridCol>
              </a:tblGrid>
              <a:tr h="459432">
                <a:tc>
                  <a:txBody>
                    <a:bodyPr/>
                    <a:lstStyle/>
                    <a:p>
                      <a:pPr algn="ctr"/>
                      <a:r>
                        <a:rPr lang="en-GB" sz="1300" noProof="0" dirty="0">
                          <a:latin typeface="+mn-lt"/>
                        </a:rPr>
                        <a:t>Objectives</a:t>
                      </a:r>
                      <a:endParaRPr lang="en-GB" sz="1900" noProof="0" dirty="0">
                        <a:latin typeface="+mn-lt"/>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Measurement areas</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Indicator</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Current status 2019</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Goal 2023</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Goal 2026</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Goal 2030</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extLst>
                  <a:ext uri="{0D108BD9-81ED-4DB2-BD59-A6C34878D82A}">
                    <a16:rowId xmlns:a16="http://schemas.microsoft.com/office/drawing/2014/main" val="220601455"/>
                  </a:ext>
                </a:extLst>
              </a:tr>
              <a:tr h="438956">
                <a:tc rowSpan="4">
                  <a:txBody>
                    <a:bodyPr/>
                    <a:lstStyle/>
                    <a:p>
                      <a:r>
                        <a:rPr lang="en-GB" sz="1400" noProof="0" dirty="0"/>
                        <a:t>1. </a:t>
                      </a:r>
                      <a:r>
                        <a:rPr lang="en-US" sz="1400" noProof="0" dirty="0"/>
                        <a:t>Maximize orientation of Basque R&amp;D&amp;I to results</a:t>
                      </a:r>
                      <a:endParaRPr lang="en-GB" sz="1400" noProof="0" dirty="0"/>
                    </a:p>
                  </a:txBody>
                  <a:tcPr marL="86400" marR="21336" marT="0" marB="0" anchor="ctr"/>
                </a:tc>
                <a:tc>
                  <a:txBody>
                    <a:bodyPr/>
                    <a:lstStyle/>
                    <a:p>
                      <a:pPr algn="l">
                        <a:spcAft>
                          <a:spcPts val="0"/>
                        </a:spcAft>
                      </a:pPr>
                      <a:r>
                        <a:rPr lang="en-GB" sz="1300" kern="1200" noProof="0" dirty="0">
                          <a:effectLst/>
                        </a:rPr>
                        <a:t>Socioeconomic results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l">
                        <a:spcAft>
                          <a:spcPts val="0"/>
                        </a:spcAft>
                      </a:pPr>
                      <a:r>
                        <a:rPr lang="en-GB" sz="1300" kern="1200" noProof="0" dirty="0">
                          <a:effectLst/>
                        </a:rPr>
                        <a:t>Knowledge intensive employment</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spcAft>
                          <a:spcPts val="0"/>
                        </a:spcAft>
                      </a:pPr>
                      <a:r>
                        <a:rPr lang="en-GB" sz="1300" noProof="0" dirty="0">
                          <a:effectLst/>
                          <a:latin typeface="+mn-lt"/>
                        </a:rPr>
                        <a:t>17,7%</a:t>
                      </a:r>
                      <a:endParaRPr lang="en-GB" sz="1200" noProof="0" dirty="0">
                        <a:effectLst/>
                        <a:latin typeface="+mn-lt"/>
                      </a:endParaRPr>
                    </a:p>
                  </a:txBody>
                  <a:tcPr marL="21336" marR="21336" marT="0" marB="0" anchor="ctr"/>
                </a:tc>
                <a:tc>
                  <a:txBody>
                    <a:bodyPr/>
                    <a:lstStyle/>
                    <a:p>
                      <a:pPr algn="ctr">
                        <a:spcAft>
                          <a:spcPts val="0"/>
                        </a:spcAft>
                      </a:pPr>
                      <a:r>
                        <a:rPr lang="en-GB" sz="1300" noProof="0" dirty="0">
                          <a:effectLst/>
                          <a:latin typeface="+mn-lt"/>
                        </a:rPr>
                        <a:t>18,3%</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0"/>
                        </a:spcAft>
                      </a:pPr>
                      <a:r>
                        <a:rPr lang="en-GB" sz="1300" noProof="0" dirty="0">
                          <a:effectLst/>
                          <a:latin typeface="+mn-lt"/>
                        </a:rPr>
                        <a:t>18,6%</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0"/>
                        </a:spcAft>
                      </a:pPr>
                      <a:r>
                        <a:rPr lang="en-GB" sz="1300" noProof="0">
                          <a:effectLst/>
                          <a:latin typeface="+mn-lt"/>
                        </a:rPr>
                        <a:t>19,0%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141588094"/>
                  </a:ext>
                </a:extLst>
              </a:tr>
              <a:tr h="438956">
                <a:tc vMerge="1">
                  <a:txBody>
                    <a:bodyPr/>
                    <a:lstStyle/>
                    <a:p>
                      <a:endParaRPr lang="es-ES" dirty="0"/>
                    </a:p>
                  </a:txBody>
                  <a:tcPr marL="17780" marR="17780" marT="0" marB="0" anchor="ctr"/>
                </a:tc>
                <a:tc rowSpan="2">
                  <a:txBody>
                    <a:bodyPr/>
                    <a:lstStyle/>
                    <a:p>
                      <a:pPr algn="l">
                        <a:spcAft>
                          <a:spcPts val="0"/>
                        </a:spcAft>
                      </a:pPr>
                      <a:r>
                        <a:rPr lang="en-GB" sz="1300" kern="1200" noProof="0" dirty="0">
                          <a:effectLst/>
                        </a:rPr>
                        <a:t>Scientific and technological results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l">
                        <a:spcAft>
                          <a:spcPts val="0"/>
                        </a:spcAft>
                      </a:pPr>
                      <a:r>
                        <a:rPr lang="en-GB" sz="1300" kern="1200" noProof="0" dirty="0">
                          <a:effectLst/>
                        </a:rPr>
                        <a:t>Top 10% world most cited scientific publications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spcAft>
                          <a:spcPts val="0"/>
                        </a:spcAft>
                      </a:pPr>
                      <a:r>
                        <a:rPr lang="en-GB" sz="1300" noProof="0">
                          <a:effectLst/>
                          <a:latin typeface="+mn-lt"/>
                        </a:rPr>
                        <a:t>18,8%</a:t>
                      </a:r>
                      <a:endParaRPr lang="en-GB" sz="1200" noProof="0">
                        <a:effectLst/>
                        <a:latin typeface="+mn-lt"/>
                      </a:endParaRPr>
                    </a:p>
                  </a:txBody>
                  <a:tcPr marL="21336" marR="21336" marT="0" marB="0" anchor="ctr"/>
                </a:tc>
                <a:tc>
                  <a:txBody>
                    <a:bodyPr/>
                    <a:lstStyle/>
                    <a:p>
                      <a:pPr algn="ctr">
                        <a:spcAft>
                          <a:spcPts val="0"/>
                        </a:spcAft>
                      </a:pPr>
                      <a:r>
                        <a:rPr lang="en-GB" sz="1300" noProof="0">
                          <a:effectLst/>
                          <a:latin typeface="+mn-lt"/>
                        </a:rPr>
                        <a:t>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0"/>
                        </a:spcAft>
                      </a:pPr>
                      <a:r>
                        <a:rPr lang="en-GB" sz="1300" noProof="0">
                          <a:effectLst/>
                          <a:latin typeface="+mn-lt"/>
                        </a:rPr>
                        <a:t>21%</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0"/>
                        </a:spcAft>
                      </a:pPr>
                      <a:r>
                        <a:rPr lang="en-GB" sz="1300" noProof="0">
                          <a:effectLst/>
                          <a:latin typeface="+mn-lt"/>
                        </a:rPr>
                        <a:t>22%</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1629948148"/>
                  </a:ext>
                </a:extLst>
              </a:tr>
              <a:tr h="438956">
                <a:tc vMerge="1">
                  <a:txBody>
                    <a:bodyPr/>
                    <a:lstStyle/>
                    <a:p>
                      <a:endParaRPr lang="es-ES"/>
                    </a:p>
                  </a:txBody>
                  <a:tcPr/>
                </a:tc>
                <a:tc vMerge="1">
                  <a:txBody>
                    <a:bodyPr/>
                    <a:lstStyle/>
                    <a:p>
                      <a:endParaRPr lang="es-ES" dirty="0"/>
                    </a:p>
                  </a:txBody>
                  <a:tcPr marL="36000"/>
                </a:tc>
                <a:tc>
                  <a:txBody>
                    <a:bodyPr/>
                    <a:lstStyle/>
                    <a:p>
                      <a:pPr algn="l">
                        <a:spcAft>
                          <a:spcPts val="0"/>
                        </a:spcAft>
                      </a:pPr>
                      <a:r>
                        <a:rPr lang="en-GB" sz="1300" kern="1200" noProof="0" dirty="0">
                          <a:effectLst/>
                        </a:rPr>
                        <a:t>High and medium-high technology product exports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spcAft>
                          <a:spcPts val="0"/>
                        </a:spcAft>
                      </a:pPr>
                      <a:r>
                        <a:rPr lang="en-GB" sz="1300" noProof="0">
                          <a:effectLst/>
                          <a:latin typeface="+mn-lt"/>
                        </a:rPr>
                        <a:t>55,3%</a:t>
                      </a:r>
                      <a:endParaRPr lang="en-GB" sz="1200" noProof="0">
                        <a:effectLst/>
                        <a:latin typeface="+mn-lt"/>
                      </a:endParaRPr>
                    </a:p>
                  </a:txBody>
                  <a:tcPr marL="21336" marR="21336" marT="0" marB="0" anchor="ctr"/>
                </a:tc>
                <a:tc>
                  <a:txBody>
                    <a:bodyPr/>
                    <a:lstStyle/>
                    <a:p>
                      <a:pPr algn="ctr">
                        <a:spcAft>
                          <a:spcPts val="0"/>
                        </a:spcAft>
                      </a:pPr>
                      <a:r>
                        <a:rPr lang="en-GB" sz="1300" noProof="0">
                          <a:effectLst/>
                          <a:latin typeface="+mn-lt"/>
                        </a:rPr>
                        <a:t>56%</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0"/>
                        </a:spcAft>
                      </a:pPr>
                      <a:r>
                        <a:rPr lang="en-GB" sz="1300" noProof="0">
                          <a:effectLst/>
                          <a:latin typeface="+mn-lt"/>
                        </a:rPr>
                        <a:t>57%</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0"/>
                        </a:spcAft>
                      </a:pPr>
                      <a:r>
                        <a:rPr lang="en-GB" sz="1300" noProof="0">
                          <a:effectLst/>
                          <a:latin typeface="+mn-lt"/>
                        </a:rPr>
                        <a:t>58%</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4224607119"/>
                  </a:ext>
                </a:extLst>
              </a:tr>
              <a:tr h="438956">
                <a:tc vMerge="1">
                  <a:txBody>
                    <a:bodyPr/>
                    <a:lstStyle/>
                    <a:p>
                      <a:endParaRPr lang="es-ES" dirty="0"/>
                    </a:p>
                  </a:txBody>
                  <a:tcPr marL="17780" marR="17780" marT="0" marB="0" anchor="ctr"/>
                </a:tc>
                <a:tc>
                  <a:txBody>
                    <a:bodyPr/>
                    <a:lstStyle/>
                    <a:p>
                      <a:pPr algn="l">
                        <a:spcAft>
                          <a:spcPts val="0"/>
                        </a:spcAft>
                      </a:pPr>
                      <a:r>
                        <a:rPr lang="en-GB" sz="1300" noProof="0" dirty="0">
                          <a:effectLst/>
                        </a:rPr>
                        <a:t>Innovation results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l">
                        <a:spcAft>
                          <a:spcPts val="0"/>
                        </a:spcAft>
                      </a:pPr>
                      <a:r>
                        <a:rPr lang="en-US" sz="1300" noProof="0" dirty="0">
                          <a:effectLst/>
                        </a:rPr>
                        <a:t>Sales of new products as % of total sales</a:t>
                      </a:r>
                    </a:p>
                  </a:txBody>
                  <a:tcPr marL="86400" marR="21336" marT="0" marB="0" anchor="ctr"/>
                </a:tc>
                <a:tc>
                  <a:txBody>
                    <a:bodyPr/>
                    <a:lstStyle/>
                    <a:p>
                      <a:pPr algn="ctr">
                        <a:spcAft>
                          <a:spcPts val="0"/>
                        </a:spcAft>
                      </a:pPr>
                      <a:r>
                        <a:rPr lang="en-GB" sz="1300" noProof="0">
                          <a:effectLst/>
                          <a:latin typeface="+mn-lt"/>
                        </a:rPr>
                        <a:t>18,3%</a:t>
                      </a:r>
                      <a:endParaRPr lang="en-GB" sz="1200" noProof="0">
                        <a:effectLst/>
                        <a:latin typeface="+mn-lt"/>
                      </a:endParaRPr>
                    </a:p>
                  </a:txBody>
                  <a:tcPr marL="21336" marR="21336" marT="0" marB="0" anchor="ctr"/>
                </a:tc>
                <a:tc>
                  <a:txBody>
                    <a:bodyPr/>
                    <a:lstStyle/>
                    <a:p>
                      <a:pPr algn="ctr"/>
                      <a:r>
                        <a:rPr lang="en-GB" sz="1300" noProof="0">
                          <a:effectLst/>
                          <a:latin typeface="+mn-lt"/>
                        </a:rPr>
                        <a:t>19%</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effectLst/>
                          <a:latin typeface="+mn-lt"/>
                        </a:rPr>
                        <a:t>19,5%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effectLst/>
                          <a:latin typeface="+mn-lt"/>
                        </a:rPr>
                        <a:t>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53655710"/>
                  </a:ext>
                </a:extLst>
              </a:tr>
              <a:tr h="403834">
                <a:tc rowSpan="7">
                  <a:txBody>
                    <a:bodyPr/>
                    <a:lstStyle/>
                    <a:p>
                      <a:r>
                        <a:rPr lang="en-GB" sz="1400" noProof="0" dirty="0"/>
                        <a:t>2. </a:t>
                      </a:r>
                      <a:r>
                        <a:rPr lang="en-US" sz="1400" noProof="0" dirty="0"/>
                        <a:t>Promote R&amp;D and innovation activity in companies, especially in SMEs</a:t>
                      </a:r>
                      <a:endParaRPr lang="en-GB" sz="1400" noProof="0" dirty="0"/>
                    </a:p>
                  </a:txBody>
                  <a:tcPr marL="86400" marR="21336" marT="0" marB="0" anchor="ctr"/>
                </a:tc>
                <a:tc rowSpan="4">
                  <a:txBody>
                    <a:bodyPr/>
                    <a:lstStyle/>
                    <a:p>
                      <a:pPr algn="l">
                        <a:spcAft>
                          <a:spcPts val="0"/>
                        </a:spcAft>
                      </a:pPr>
                      <a:r>
                        <a:rPr lang="en-GB" sz="13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Activities and  resources for innovation</a:t>
                      </a:r>
                    </a:p>
                  </a:txBody>
                  <a:tcPr marL="86400" marR="21336" marT="0" marB="0" anchor="ctr"/>
                </a:tc>
                <a:tc>
                  <a:txBody>
                    <a:bodyPr/>
                    <a:lstStyle/>
                    <a:p>
                      <a:pPr algn="l"/>
                      <a:r>
                        <a:rPr lang="en-GB" sz="13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Investment in R&amp;D</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1.481M€</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1.630M€</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1.892M€</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2.300M€</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extLst>
                  <a:ext uri="{0D108BD9-81ED-4DB2-BD59-A6C34878D82A}">
                    <a16:rowId xmlns:a16="http://schemas.microsoft.com/office/drawing/2014/main" val="3627935403"/>
                  </a:ext>
                </a:extLst>
              </a:tr>
              <a:tr h="403834">
                <a:tc vMerge="1">
                  <a:txBody>
                    <a:bodyPr/>
                    <a:lstStyle/>
                    <a:p>
                      <a:endParaRPr lang="es-ES" sz="1200" dirty="0"/>
                    </a:p>
                  </a:txBody>
                  <a:tcPr marL="72000" marR="17780" marT="0" marB="0" anchor="ctr"/>
                </a:tc>
                <a:tc vMerge="1">
                  <a:txBody>
                    <a:bodyPr/>
                    <a:lstStyle/>
                    <a:p>
                      <a:pPr algn="l">
                        <a:spcAft>
                          <a:spcPts val="0"/>
                        </a:spcAft>
                      </a:pPr>
                      <a:endParaRPr lang="es-E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Investment in R&amp;D financed by companies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799M€</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810M€</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920M€</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1.100M€</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extLst>
                  <a:ext uri="{0D108BD9-81ED-4DB2-BD59-A6C34878D82A}">
                    <a16:rowId xmlns:a16="http://schemas.microsoft.com/office/drawing/2014/main" val="3822998426"/>
                  </a:ext>
                </a:extLst>
              </a:tr>
              <a:tr h="438956">
                <a:tc vMerge="1">
                  <a:txBody>
                    <a:bodyPr/>
                    <a:lstStyle/>
                    <a:p>
                      <a:endParaRPr lang="es-ES" sz="1200" dirty="0"/>
                    </a:p>
                  </a:txBody>
                  <a:tcPr marL="72000" marR="17780" marT="0" marB="0" anchor="ctr"/>
                </a:tc>
                <a:tc vMerge="1">
                  <a:txBody>
                    <a:bodyPr/>
                    <a:lstStyle/>
                    <a:p>
                      <a:pPr algn="l">
                        <a:spcAft>
                          <a:spcPts val="0"/>
                        </a:spcAft>
                      </a:pPr>
                      <a:endParaRPr lang="es-E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algn="l"/>
                      <a:r>
                        <a:rPr lang="en-US" sz="13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Innovative companies in product and / or business processes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42,2%</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50%</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55%</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60%</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extLst>
                  <a:ext uri="{0D108BD9-81ED-4DB2-BD59-A6C34878D82A}">
                    <a16:rowId xmlns:a16="http://schemas.microsoft.com/office/drawing/2014/main" val="2340584136"/>
                  </a:ext>
                </a:extLst>
              </a:tr>
              <a:tr h="403834">
                <a:tc vMerge="1">
                  <a:txBody>
                    <a:bodyPr/>
                    <a:lstStyle/>
                    <a:p>
                      <a:endParaRPr lang="es-ES" sz="1200" dirty="0"/>
                    </a:p>
                  </a:txBody>
                  <a:tcPr marL="72000" marR="17780" marT="0" marB="0" anchor="ctr"/>
                </a:tc>
                <a:tc vMerge="1">
                  <a:txBody>
                    <a:bodyPr/>
                    <a:lstStyle/>
                    <a:p>
                      <a:pPr algn="l">
                        <a:spcAft>
                          <a:spcPts val="0"/>
                        </a:spcAft>
                      </a:pPr>
                      <a:endParaRPr lang="es-E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algn="l"/>
                      <a:r>
                        <a:rPr lang="en-GB" sz="13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Investments in innovation</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0,68%</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0,8%</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0,9%</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Aft>
                          <a:spcPts val="600"/>
                        </a:spcAft>
                      </a:pPr>
                      <a:r>
                        <a:rPr lang="en-GB" sz="1300" noProof="0">
                          <a:solidFill>
                            <a:srgbClr val="000000"/>
                          </a:solidFill>
                          <a:effectLst/>
                          <a:latin typeface="+mn-lt"/>
                          <a:ea typeface="Calibri" panose="020F0502020204030204" pitchFamily="34" charset="0"/>
                          <a:cs typeface="Calibri" panose="020F0502020204030204" pitchFamily="34" charset="0"/>
                        </a:rPr>
                        <a:t>1,0%</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extLst>
                  <a:ext uri="{0D108BD9-81ED-4DB2-BD59-A6C34878D82A}">
                    <a16:rowId xmlns:a16="http://schemas.microsoft.com/office/drawing/2014/main" val="2878893194"/>
                  </a:ext>
                </a:extLst>
              </a:tr>
              <a:tr h="403834">
                <a:tc vMerge="1">
                  <a:txBody>
                    <a:bodyPr/>
                    <a:lstStyle/>
                    <a:p>
                      <a:endParaRPr lang="es-ES" sz="1200" dirty="0"/>
                    </a:p>
                  </a:txBody>
                  <a:tcPr marL="72000" marR="17780" marT="0" marB="0" anchor="ctr"/>
                </a:tc>
                <a:tc rowSpan="3">
                  <a:txBody>
                    <a:bodyPr/>
                    <a:lstStyle/>
                    <a:p>
                      <a:pPr algn="l">
                        <a:spcAft>
                          <a:spcPts val="0"/>
                        </a:spcAft>
                      </a:pPr>
                      <a:r>
                        <a:rPr lang="en-GB" sz="13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Innovation protection</a:t>
                      </a:r>
                    </a:p>
                  </a:txBody>
                  <a:tcPr marL="86400" marR="21336" marT="0" marB="0" anchor="ctr"/>
                </a:tc>
                <a:tc>
                  <a:txBody>
                    <a:bodyPr/>
                    <a:lstStyle/>
                    <a:p>
                      <a:pPr algn="l"/>
                      <a:r>
                        <a:rPr lang="en-GB" sz="1300" kern="12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EPO patent applications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194</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Calibri" panose="020F0502020204030204" pitchFamily="34" charset="0"/>
                          <a:cs typeface="Arial" panose="020B0604020202020204" pitchFamily="34" charset="0"/>
                        </a:rPr>
                        <a:t>220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Calibri" panose="020F0502020204030204" pitchFamily="34" charset="0"/>
                          <a:cs typeface="Arial" panose="020B0604020202020204" pitchFamily="34" charset="0"/>
                        </a:rPr>
                        <a:t>240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Calibri" panose="020F0502020204030204" pitchFamily="34" charset="0"/>
                          <a:cs typeface="Arial" panose="020B0604020202020204" pitchFamily="34" charset="0"/>
                        </a:rPr>
                        <a:t>260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4086862336"/>
                  </a:ext>
                </a:extLst>
              </a:tr>
              <a:tr h="423062">
                <a:tc vMerge="1">
                  <a:txBody>
                    <a:bodyPr/>
                    <a:lstStyle/>
                    <a:p>
                      <a:endParaRPr lang="es-ES" sz="1200" dirty="0"/>
                    </a:p>
                  </a:txBody>
                  <a:tcPr marL="72000" marR="17780" marT="0" marB="0" anchor="ctr"/>
                </a:tc>
                <a:tc vMerge="1">
                  <a:txBody>
                    <a:bodyPr/>
                    <a:lstStyle/>
                    <a:p>
                      <a:pPr algn="l">
                        <a:spcAft>
                          <a:spcPts val="0"/>
                        </a:spcAft>
                      </a:pPr>
                      <a:endParaRPr lang="es-E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algn="l"/>
                      <a:r>
                        <a:rPr lang="en-GB" sz="1300" kern="12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European trademark applications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465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600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700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800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1966311168"/>
                  </a:ext>
                </a:extLst>
              </a:tr>
              <a:tr h="602927">
                <a:tc vMerge="1">
                  <a:txBody>
                    <a:bodyPr/>
                    <a:lstStyle/>
                    <a:p>
                      <a:endParaRPr lang="es-ES" sz="1200" dirty="0"/>
                    </a:p>
                  </a:txBody>
                  <a:tcPr marL="72000" marR="17780" marT="0" marB="0" anchor="ctr"/>
                </a:tc>
                <a:tc vMerge="1">
                  <a:txBody>
                    <a:bodyPr/>
                    <a:lstStyle/>
                    <a:p>
                      <a:pPr algn="l">
                        <a:spcAft>
                          <a:spcPts val="0"/>
                        </a:spcAft>
                      </a:pPr>
                      <a:endParaRPr lang="es-E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algn="l"/>
                      <a:r>
                        <a:rPr lang="en-GB" sz="1300" kern="12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European design applications</a:t>
                      </a:r>
                      <a:endParaRPr lang="en-GB" sz="1200"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125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155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185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dirty="0">
                          <a:solidFill>
                            <a:srgbClr val="000000"/>
                          </a:solidFill>
                          <a:effectLst/>
                          <a:latin typeface="+mn-lt"/>
                          <a:ea typeface="Times New Roman" panose="02020603050405020304" pitchFamily="18" charset="0"/>
                          <a:cs typeface="Arial" panose="020B0604020202020204" pitchFamily="34" charset="0"/>
                        </a:rPr>
                        <a:t>225</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1265410053"/>
                  </a:ext>
                </a:extLst>
              </a:tr>
            </a:tbl>
          </a:graphicData>
        </a:graphic>
      </p:graphicFrame>
      <p:sp>
        <p:nvSpPr>
          <p:cNvPr id="6" name="CuadroTexto 5">
            <a:extLst>
              <a:ext uri="{FF2B5EF4-FFF2-40B4-BE49-F238E27FC236}">
                <a16:creationId xmlns:a16="http://schemas.microsoft.com/office/drawing/2014/main" id="{C8F81DCF-CE3E-4508-8078-4AA4FC4EEEB5}"/>
              </a:ext>
            </a:extLst>
          </p:cNvPr>
          <p:cNvSpPr txBox="1"/>
          <p:nvPr/>
        </p:nvSpPr>
        <p:spPr>
          <a:xfrm>
            <a:off x="1274668" y="846779"/>
            <a:ext cx="9481058" cy="599801"/>
          </a:xfrm>
          <a:prstGeom prst="rect">
            <a:avLst/>
          </a:prstGeom>
          <a:solidFill>
            <a:schemeClr val="bg1">
              <a:lumMod val="95000"/>
            </a:schemeClr>
          </a:solidFill>
          <a:ln w="9525">
            <a:noFill/>
            <a:miter lim="800000"/>
            <a:headEnd/>
            <a:tailEnd/>
          </a:ln>
        </p:spPr>
        <p:txBody>
          <a:bodyPr vert="horz" wrap="square" lIns="109728" tIns="54864" rIns="109728" bIns="54864" numCol="1" anchor="t" anchorCtr="0" compatLnSpc="1">
            <a:prstTxWarp prst="textNoShape">
              <a:avLst/>
            </a:prstTxWarp>
          </a:bodyPr>
          <a:lstStyle>
            <a:defPPr>
              <a:defRPr lang="es-ES"/>
            </a:defPPr>
            <a:lvl1pPr marL="182563" indent="-182563" algn="just" eaLnBrk="0" hangingPunct="0">
              <a:spcBef>
                <a:spcPct val="20000"/>
              </a:spcBef>
              <a:buSzPct val="125000"/>
              <a:buFont typeface="Wingdings" panose="05000000000000000000" pitchFamily="2" charset="2"/>
              <a:buChar char="ü"/>
              <a:defRPr sz="2000">
                <a:effectLst>
                  <a:outerShdw blurRad="38100" dist="38100" dir="2700000" algn="tl">
                    <a:srgbClr val="000000">
                      <a:alpha val="43137"/>
                    </a:srgbClr>
                  </a:outerShdw>
                </a:effectLst>
                <a:latin typeface="Arial" pitchFamily="34" charset="0"/>
                <a:cs typeface="Arial" pitchFamily="34" charset="0"/>
              </a:defRPr>
            </a:lvl1pPr>
          </a:lstStyle>
          <a:p>
            <a:pPr marL="0" marR="0" lvl="0" indent="0" algn="l" defTabSz="1097280" rtl="0" eaLnBrk="0" fontAlgn="auto" latinLnBrk="0" hangingPunct="0">
              <a:lnSpc>
                <a:spcPct val="100000"/>
              </a:lnSpc>
              <a:spcBef>
                <a:spcPct val="20000"/>
              </a:spcBef>
              <a:spcAft>
                <a:spcPts val="0"/>
              </a:spcAft>
              <a:buClrTx/>
              <a:buSzPct val="125000"/>
              <a:buFont typeface="Wingdings" panose="05000000000000000000" pitchFamily="2" charset="2"/>
              <a:buNone/>
              <a:tabLst/>
              <a:defRPr/>
            </a:pPr>
            <a:r>
              <a:rPr kumimoji="0" lang="en-GB" sz="24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rPr>
              <a:t> 4 operational objectives , 8 measurement areas and 16 indicators</a:t>
            </a:r>
          </a:p>
        </p:txBody>
      </p:sp>
      <p:sp>
        <p:nvSpPr>
          <p:cNvPr id="2" name="CuadroTexto 1">
            <a:extLst>
              <a:ext uri="{FF2B5EF4-FFF2-40B4-BE49-F238E27FC236}">
                <a16:creationId xmlns:a16="http://schemas.microsoft.com/office/drawing/2014/main" id="{D843EA5F-D7E3-4927-882E-265AFDAD4232}"/>
              </a:ext>
            </a:extLst>
          </p:cNvPr>
          <p:cNvSpPr txBox="1"/>
          <p:nvPr/>
        </p:nvSpPr>
        <p:spPr>
          <a:xfrm rot="16200000">
            <a:off x="-38550" y="3293208"/>
            <a:ext cx="2235612" cy="4247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160" b="0" i="0" u="none" strike="noStrike" kern="1200" cap="none" spc="0" normalizeH="0" baseline="0" noProof="0" dirty="0">
                <a:ln>
                  <a:noFill/>
                </a:ln>
                <a:solidFill>
                  <a:srgbClr val="4F81BD"/>
                </a:solidFill>
                <a:effectLst/>
                <a:uLnTx/>
                <a:uFillTx/>
                <a:latin typeface="Calibri"/>
                <a:ea typeface="+mn-ea"/>
                <a:cs typeface="+mn-cs"/>
              </a:rPr>
              <a:t>- STIP Dashboard -</a:t>
            </a:r>
          </a:p>
        </p:txBody>
      </p:sp>
      <p:sp>
        <p:nvSpPr>
          <p:cNvPr id="8" name="4 Título">
            <a:extLst>
              <a:ext uri="{FF2B5EF4-FFF2-40B4-BE49-F238E27FC236}">
                <a16:creationId xmlns:a16="http://schemas.microsoft.com/office/drawing/2014/main" id="{998FA353-F11D-1745-95B6-1E30BCF09916}"/>
              </a:ext>
            </a:extLst>
          </p:cNvPr>
          <p:cNvSpPr txBox="1">
            <a:spLocks/>
          </p:cNvSpPr>
          <p:nvPr/>
        </p:nvSpPr>
        <p:spPr>
          <a:xfrm>
            <a:off x="1436274" y="45451"/>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rPr>
              <a:t>Evaluation of the Strategy</a:t>
            </a:r>
          </a:p>
        </p:txBody>
      </p:sp>
    </p:spTree>
    <p:extLst>
      <p:ext uri="{BB962C8B-B14F-4D97-AF65-F5344CB8AC3E}">
        <p14:creationId xmlns:p14="http://schemas.microsoft.com/office/powerpoint/2010/main" val="2881636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txBox="1">
            <a:spLocks/>
          </p:cNvSpPr>
          <p:nvPr/>
        </p:nvSpPr>
        <p:spPr>
          <a:xfrm>
            <a:off x="1313347" y="0"/>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endPar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endParaRPr>
          </a:p>
        </p:txBody>
      </p:sp>
      <p:sp>
        <p:nvSpPr>
          <p:cNvPr id="41" name="Diapositibaren zenbakiaren leku-marka 1"/>
          <p:cNvSpPr>
            <a:spLocks noGrp="1"/>
          </p:cNvSpPr>
          <p:nvPr>
            <p:ph type="sldNum" sz="quarter" idx="10"/>
          </p:nvPr>
        </p:nvSpPr>
        <p:spPr>
          <a:xfrm>
            <a:off x="8774698" y="6366927"/>
            <a:ext cx="2560320" cy="365125"/>
          </a:xfrm>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C105907-CB2A-4505-816B-FF75461158F3}" type="slidenum">
              <a:rPr kumimoji="0" lang="es-ES" sz="144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21</a:t>
            </a:fld>
            <a:endParaRPr kumimoji="0" lang="es-E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Tabla 6"/>
          <p:cNvGraphicFramePr>
            <a:graphicFrameLocks noGrp="1"/>
          </p:cNvGraphicFramePr>
          <p:nvPr/>
        </p:nvGraphicFramePr>
        <p:xfrm>
          <a:off x="1260640" y="1495109"/>
          <a:ext cx="9481061" cy="5151178"/>
        </p:xfrm>
        <a:graphic>
          <a:graphicData uri="http://schemas.openxmlformats.org/drawingml/2006/table">
            <a:tbl>
              <a:tblPr firstRow="1" firstCol="1" bandRow="1">
                <a:tableStyleId>{5C22544A-7EE6-4342-B048-85BDC9FD1C3A}</a:tableStyleId>
              </a:tblPr>
              <a:tblGrid>
                <a:gridCol w="1413761">
                  <a:extLst>
                    <a:ext uri="{9D8B030D-6E8A-4147-A177-3AD203B41FA5}">
                      <a16:colId xmlns:a16="http://schemas.microsoft.com/office/drawing/2014/main" val="1402854069"/>
                    </a:ext>
                  </a:extLst>
                </a:gridCol>
                <a:gridCol w="1814602">
                  <a:extLst>
                    <a:ext uri="{9D8B030D-6E8A-4147-A177-3AD203B41FA5}">
                      <a16:colId xmlns:a16="http://schemas.microsoft.com/office/drawing/2014/main" val="2547252877"/>
                    </a:ext>
                  </a:extLst>
                </a:gridCol>
                <a:gridCol w="3283565">
                  <a:extLst>
                    <a:ext uri="{9D8B030D-6E8A-4147-A177-3AD203B41FA5}">
                      <a16:colId xmlns:a16="http://schemas.microsoft.com/office/drawing/2014/main" val="3933783071"/>
                    </a:ext>
                  </a:extLst>
                </a:gridCol>
                <a:gridCol w="865106">
                  <a:extLst>
                    <a:ext uri="{9D8B030D-6E8A-4147-A177-3AD203B41FA5}">
                      <a16:colId xmlns:a16="http://schemas.microsoft.com/office/drawing/2014/main" val="2072198805"/>
                    </a:ext>
                  </a:extLst>
                </a:gridCol>
                <a:gridCol w="683506">
                  <a:extLst>
                    <a:ext uri="{9D8B030D-6E8A-4147-A177-3AD203B41FA5}">
                      <a16:colId xmlns:a16="http://schemas.microsoft.com/office/drawing/2014/main" val="1646296948"/>
                    </a:ext>
                  </a:extLst>
                </a:gridCol>
                <a:gridCol w="683506">
                  <a:extLst>
                    <a:ext uri="{9D8B030D-6E8A-4147-A177-3AD203B41FA5}">
                      <a16:colId xmlns:a16="http://schemas.microsoft.com/office/drawing/2014/main" val="2121628766"/>
                    </a:ext>
                  </a:extLst>
                </a:gridCol>
                <a:gridCol w="737015">
                  <a:extLst>
                    <a:ext uri="{9D8B030D-6E8A-4147-A177-3AD203B41FA5}">
                      <a16:colId xmlns:a16="http://schemas.microsoft.com/office/drawing/2014/main" val="702972179"/>
                    </a:ext>
                  </a:extLst>
                </a:gridCol>
              </a:tblGrid>
              <a:tr h="623314">
                <a:tc>
                  <a:txBody>
                    <a:bodyPr/>
                    <a:lstStyle/>
                    <a:p>
                      <a:pPr algn="ctr"/>
                      <a:r>
                        <a:rPr lang="en-GB" sz="1300" noProof="0" dirty="0">
                          <a:latin typeface="+mn-lt"/>
                        </a:rPr>
                        <a:t>Objectives</a:t>
                      </a:r>
                      <a:endParaRPr lang="en-GB" sz="1900" noProof="0" dirty="0">
                        <a:latin typeface="+mn-lt"/>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Measurement areas</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Indicator</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Current status 2019</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Goal 2023</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Goal 2026</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spcBef>
                          <a:spcPts val="600"/>
                        </a:spcBef>
                        <a:spcAft>
                          <a:spcPts val="600"/>
                        </a:spcAft>
                      </a:pPr>
                      <a:r>
                        <a:rPr lang="en-GB" sz="1300" noProof="0" dirty="0">
                          <a:solidFill>
                            <a:srgbClr val="FFFFFF"/>
                          </a:solidFill>
                          <a:effectLst/>
                          <a:latin typeface="+mn-lt"/>
                          <a:ea typeface="Calibri" panose="020F0502020204030204" pitchFamily="34" charset="0"/>
                          <a:cs typeface="Arial" panose="020B0604020202020204" pitchFamily="34" charset="0"/>
                        </a:rPr>
                        <a:t>Goal 2030</a:t>
                      </a:r>
                      <a:endParaRPr lang="en-GB" sz="1300" noProof="0" dirty="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extLst>
                  <a:ext uri="{0D108BD9-81ED-4DB2-BD59-A6C34878D82A}">
                    <a16:rowId xmlns:a16="http://schemas.microsoft.com/office/drawing/2014/main" val="220601455"/>
                  </a:ext>
                </a:extLst>
              </a:tr>
              <a:tr h="573972">
                <a:tc rowSpan="4">
                  <a:txBody>
                    <a:bodyPr/>
                    <a:lstStyle/>
                    <a:p>
                      <a:r>
                        <a:rPr lang="en-GB" sz="1400" noProof="0" dirty="0"/>
                        <a:t>3. </a:t>
                      </a:r>
                      <a:r>
                        <a:rPr lang="en-US" sz="1400" noProof="0" dirty="0"/>
                        <a:t>Promote internationali-sation of Basque R&amp;D&amp;I</a:t>
                      </a:r>
                      <a:endParaRPr lang="en-GB" sz="1400" noProof="0" dirty="0"/>
                    </a:p>
                  </a:txBody>
                  <a:tcPr marL="86400" marR="21336" marT="0" marB="0" anchor="ctr"/>
                </a:tc>
                <a:tc rowSpan="4">
                  <a:txBody>
                    <a:bodyPr/>
                    <a:lstStyle/>
                    <a:p>
                      <a:pPr algn="l">
                        <a:spcAft>
                          <a:spcPts val="0"/>
                        </a:spcAft>
                      </a:pPr>
                      <a:r>
                        <a:rPr lang="en-GB" sz="1300" noProof="0" dirty="0">
                          <a:effectLst/>
                        </a:rPr>
                        <a:t>International leadership and competitiveness</a:t>
                      </a:r>
                      <a:endParaRPr lang="en-GB" sz="1200" noProof="0" dirty="0">
                        <a:solidFill>
                          <a:srgbClr val="000000"/>
                        </a:solidFill>
                        <a:effectLst/>
                        <a:latin typeface="Calibri" panose="020F0502020204030204" pitchFamily="34" charset="0"/>
                        <a:cs typeface="Times New Roman" panose="02020603050405020304" pitchFamily="18" charset="0"/>
                      </a:endParaRPr>
                    </a:p>
                  </a:txBody>
                  <a:tcPr marL="86400" marR="21336" marT="0" marB="0" anchor="ctr"/>
                </a:tc>
                <a:tc>
                  <a:txBody>
                    <a:bodyPr/>
                    <a:lstStyle/>
                    <a:p>
                      <a:pPr algn="l"/>
                      <a:r>
                        <a:rPr lang="en-GB" sz="1300" kern="1200" noProof="0" dirty="0">
                          <a:solidFill>
                            <a:srgbClr val="000000"/>
                          </a:solidFill>
                          <a:effectLst/>
                          <a:latin typeface="+mn-lt"/>
                          <a:ea typeface="Times New Roman" panose="02020603050405020304" pitchFamily="18" charset="0"/>
                          <a:cs typeface="Arial" panose="020B0604020202020204" pitchFamily="34" charset="0"/>
                        </a:rPr>
                        <a:t>International financing of R&amp;D</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128M€</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dirty="0">
                          <a:solidFill>
                            <a:srgbClr val="000000"/>
                          </a:solidFill>
                          <a:effectLst/>
                          <a:latin typeface="+mn-lt"/>
                          <a:ea typeface="Times New Roman" panose="02020603050405020304" pitchFamily="18" charset="0"/>
                          <a:cs typeface="Arial" panose="020B0604020202020204" pitchFamily="34" charset="0"/>
                        </a:rPr>
                        <a:t>145M€</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170M€</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200M€</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141588094"/>
                  </a:ext>
                </a:extLst>
              </a:tr>
              <a:tr h="573972">
                <a:tc vMerge="1">
                  <a:txBody>
                    <a:bodyPr/>
                    <a:lstStyle/>
                    <a:p>
                      <a:endParaRPr lang="es-ES" dirty="0"/>
                    </a:p>
                  </a:txBody>
                  <a:tcPr marL="17780" marR="17780" marT="0" marB="0" anchor="ctr"/>
                </a:tc>
                <a:tc vMerge="1">
                  <a:txBody>
                    <a:bodyPr/>
                    <a:lstStyle/>
                    <a:p>
                      <a:pPr algn="l">
                        <a:spcAft>
                          <a:spcPts val="0"/>
                        </a:spcAft>
                      </a:pPr>
                      <a:endParaRPr lang="es-E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algn="l"/>
                      <a:r>
                        <a:rPr lang="en-GB" sz="1300" kern="1200" noProof="0" dirty="0">
                          <a:solidFill>
                            <a:srgbClr val="000000"/>
                          </a:solidFill>
                          <a:effectLst/>
                          <a:latin typeface="+mn-lt"/>
                          <a:ea typeface="Times New Roman" panose="02020603050405020304" pitchFamily="18" charset="0"/>
                          <a:cs typeface="Arial" panose="020B0604020202020204" pitchFamily="34" charset="0"/>
                        </a:rPr>
                        <a:t>Leadership in Horizon Europe projects</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27%</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1629948148"/>
                  </a:ext>
                </a:extLst>
              </a:tr>
              <a:tr h="573972">
                <a:tc vMerge="1">
                  <a:txBody>
                    <a:bodyPr/>
                    <a:lstStyle/>
                    <a:p>
                      <a:endParaRPr lang="es-ES"/>
                    </a:p>
                  </a:txBody>
                  <a:tcPr/>
                </a:tc>
                <a:tc vMerge="1">
                  <a:txBody>
                    <a:bodyPr/>
                    <a:lstStyle/>
                    <a:p>
                      <a:endParaRPr lang="es-ES" dirty="0"/>
                    </a:p>
                  </a:txBody>
                  <a:tcPr marL="36000"/>
                </a:tc>
                <a:tc>
                  <a:txBody>
                    <a:bodyPr/>
                    <a:lstStyle/>
                    <a:p>
                      <a:pPr algn="l"/>
                      <a:r>
                        <a:rPr lang="en-GB" sz="1300" kern="1200" noProof="0" dirty="0">
                          <a:solidFill>
                            <a:srgbClr val="000000"/>
                          </a:solidFill>
                          <a:effectLst/>
                          <a:latin typeface="+mn-lt"/>
                          <a:ea typeface="Times New Roman" panose="02020603050405020304" pitchFamily="18" charset="0"/>
                          <a:cs typeface="Arial" panose="020B0604020202020204" pitchFamily="34" charset="0"/>
                        </a:rPr>
                        <a:t>Basque companies participating in Horizon Europe</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77</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100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110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4224607119"/>
                  </a:ext>
                </a:extLst>
              </a:tr>
              <a:tr h="573972">
                <a:tc vMerge="1">
                  <a:txBody>
                    <a:bodyPr/>
                    <a:lstStyle/>
                    <a:p>
                      <a:endParaRPr lang="es-ES" dirty="0"/>
                    </a:p>
                  </a:txBody>
                  <a:tcPr marL="17780" marR="17780" marT="0" marB="0" anchor="ctr"/>
                </a:tc>
                <a:tc vMerge="1">
                  <a:txBody>
                    <a:bodyPr/>
                    <a:lstStyle/>
                    <a:p>
                      <a:pPr algn="l">
                        <a:spcAft>
                          <a:spcPts val="0"/>
                        </a:spcAft>
                      </a:pPr>
                      <a:r>
                        <a:rPr lang="es-ES" sz="1100" dirty="0">
                          <a:effectLst/>
                        </a:rPr>
                        <a:t>Resultados de innovación</a:t>
                      </a:r>
                      <a:endParaRPr lang="es-E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algn="l"/>
                      <a:r>
                        <a:rPr lang="en-GB" sz="1300" kern="1200" noProof="0" dirty="0">
                          <a:solidFill>
                            <a:srgbClr val="000000"/>
                          </a:solidFill>
                          <a:effectLst/>
                          <a:latin typeface="+mn-lt"/>
                          <a:ea typeface="Times New Roman" panose="02020603050405020304" pitchFamily="18" charset="0"/>
                          <a:cs typeface="Arial" panose="020B0604020202020204" pitchFamily="34" charset="0"/>
                        </a:rPr>
                        <a:t>International scientific co-publications</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1.651</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1.920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2.220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2.560</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53655710"/>
                  </a:ext>
                </a:extLst>
              </a:tr>
              <a:tr h="547884">
                <a:tc rowSpan="3">
                  <a:txBody>
                    <a:bodyPr/>
                    <a:lstStyle/>
                    <a:p>
                      <a:r>
                        <a:rPr lang="en-GB" sz="1400" noProof="0" dirty="0"/>
                        <a:t>4. </a:t>
                      </a:r>
                      <a:r>
                        <a:rPr lang="en-US" sz="1400" noProof="0" dirty="0"/>
                        <a:t>Promote scientific-technological talent, especially among women</a:t>
                      </a:r>
                      <a:endParaRPr lang="en-GB" sz="1400" noProof="0" dirty="0"/>
                    </a:p>
                  </a:txBody>
                  <a:tcPr marL="86400" marR="21336" marT="0" marB="0" anchor="ctr"/>
                </a:tc>
                <a:tc rowSpan="2">
                  <a:txBody>
                    <a:bodyPr/>
                    <a:lstStyle/>
                    <a:p>
                      <a:pPr algn="l">
                        <a:spcAft>
                          <a:spcPts val="0"/>
                        </a:spcAft>
                      </a:pPr>
                      <a:r>
                        <a:rPr lang="en-US" sz="1300" noProof="0" dirty="0">
                          <a:solidFill>
                            <a:srgbClr val="000000"/>
                          </a:solidFill>
                          <a:effectLst/>
                          <a:latin typeface="+mn-lt"/>
                          <a:ea typeface="Times New Roman" panose="02020603050405020304" pitchFamily="18" charset="0"/>
                          <a:cs typeface="Times New Roman" panose="02020603050405020304" pitchFamily="18" charset="0"/>
                        </a:rPr>
                        <a:t>Promotion of talent and new vocations</a:t>
                      </a:r>
                      <a:endParaRPr lang="en-GB" sz="13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l"/>
                      <a:r>
                        <a:rPr lang="en-GB" sz="1300" kern="1200" noProof="0" dirty="0">
                          <a:solidFill>
                            <a:srgbClr val="000000"/>
                          </a:solidFill>
                          <a:effectLst/>
                          <a:latin typeface="+mn-lt"/>
                          <a:ea typeface="Times New Roman" panose="02020603050405020304" pitchFamily="18" charset="0"/>
                          <a:cs typeface="Arial" panose="020B0604020202020204" pitchFamily="34" charset="0"/>
                        </a:rPr>
                        <a:t>PhD researchers</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30,9%</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33%</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34%</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3627935403"/>
                  </a:ext>
                </a:extLst>
              </a:tr>
              <a:tr h="547884">
                <a:tc vMerge="1">
                  <a:txBody>
                    <a:bodyPr/>
                    <a:lstStyle/>
                    <a:p>
                      <a:endParaRPr lang="es-ES" sz="1200" dirty="0"/>
                    </a:p>
                  </a:txBody>
                  <a:tcPr marL="72000" marR="17780" marT="0" marB="0" anchor="ctr"/>
                </a:tc>
                <a:tc vMerge="1">
                  <a:txBody>
                    <a:bodyPr/>
                    <a:lstStyle/>
                    <a:p>
                      <a:pPr algn="l">
                        <a:spcAft>
                          <a:spcPts val="0"/>
                        </a:spcAft>
                      </a:pPr>
                      <a:endParaRPr lang="es-E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000" marR="17780" marT="0" marB="0" anchor="ctr"/>
                </a:tc>
                <a:tc>
                  <a:txBody>
                    <a:bodyPr/>
                    <a:lstStyle/>
                    <a:p>
                      <a:pPr algn="l"/>
                      <a:r>
                        <a:rPr lang="en-US" sz="1300" kern="1200" noProof="0" dirty="0">
                          <a:solidFill>
                            <a:srgbClr val="000000"/>
                          </a:solidFill>
                          <a:effectLst/>
                          <a:latin typeface="+mn-lt"/>
                          <a:ea typeface="Times New Roman" panose="02020603050405020304" pitchFamily="18" charset="0"/>
                          <a:cs typeface="Arial" panose="020B0604020202020204" pitchFamily="34" charset="0"/>
                        </a:rPr>
                        <a:t>Access to STEM undergraduate degrees</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29,1%</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p>
                      <a:pPr algn="ctr">
                        <a:spcAft>
                          <a:spcPts val="600"/>
                        </a:spcAft>
                      </a:pPr>
                      <a:r>
                        <a:rPr lang="en-GB" sz="1200" i="1" noProof="0">
                          <a:solidFill>
                            <a:srgbClr val="000000"/>
                          </a:solidFill>
                          <a:effectLst/>
                          <a:latin typeface="+mn-lt"/>
                          <a:ea typeface="Calibri" panose="020F0502020204030204" pitchFamily="34" charset="0"/>
                          <a:cs typeface="Arial" panose="020B0604020202020204" pitchFamily="34" charset="0"/>
                        </a:rPr>
                        <a:t>2020</a:t>
                      </a:r>
                      <a:endParaRPr lang="en-GB" sz="1400" noProof="0">
                        <a:solidFill>
                          <a:srgbClr val="000000"/>
                        </a:solidFill>
                        <a:effectLst/>
                        <a:latin typeface="+mn-lt"/>
                        <a:ea typeface="Calibri" panose="020F0502020204030204" pitchFamily="34" charset="0"/>
                        <a:cs typeface="Arial" panose="020B0604020202020204" pitchFamily="34"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31%</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33%</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3822998426"/>
                  </a:ext>
                </a:extLst>
              </a:tr>
              <a:tr h="1136208">
                <a:tc vMerge="1">
                  <a:txBody>
                    <a:bodyPr/>
                    <a:lstStyle/>
                    <a:p>
                      <a:endParaRPr lang="es-ES" sz="1200" dirty="0"/>
                    </a:p>
                  </a:txBody>
                  <a:tcPr marL="72000" marR="17780" marT="0" marB="0" anchor="ctr"/>
                </a:tc>
                <a:tc>
                  <a:txBody>
                    <a:bodyPr/>
                    <a:lstStyle/>
                    <a:p>
                      <a:pPr algn="l">
                        <a:spcAft>
                          <a:spcPts val="0"/>
                        </a:spcAft>
                      </a:pPr>
                      <a:r>
                        <a:rPr lang="en-US" sz="1300" noProof="0" dirty="0">
                          <a:solidFill>
                            <a:srgbClr val="000000"/>
                          </a:solidFill>
                          <a:effectLst/>
                          <a:latin typeface="+mn-lt"/>
                          <a:ea typeface="Times New Roman" panose="02020603050405020304" pitchFamily="18" charset="0"/>
                          <a:cs typeface="Times New Roman" panose="02020603050405020304" pitchFamily="18" charset="0"/>
                        </a:rPr>
                        <a:t>Gender equality and promotion of female researchers and technologists</a:t>
                      </a:r>
                      <a:endParaRPr lang="en-GB" sz="13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l"/>
                      <a:r>
                        <a:rPr lang="en-GB" sz="1300" kern="1200" noProof="0" dirty="0">
                          <a:solidFill>
                            <a:srgbClr val="000000"/>
                          </a:solidFill>
                          <a:effectLst/>
                          <a:latin typeface="+mn-lt"/>
                          <a:ea typeface="Times New Roman" panose="02020603050405020304" pitchFamily="18" charset="0"/>
                          <a:cs typeface="Arial" panose="020B0604020202020204" pitchFamily="34" charset="0"/>
                        </a:rPr>
                        <a:t>Female researchers</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86400"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36,3%</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37,5%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a:solidFill>
                            <a:srgbClr val="000000"/>
                          </a:solidFill>
                          <a:effectLst/>
                          <a:latin typeface="+mn-lt"/>
                          <a:ea typeface="Times New Roman" panose="02020603050405020304" pitchFamily="18" charset="0"/>
                          <a:cs typeface="Arial" panose="020B0604020202020204" pitchFamily="34" charset="0"/>
                        </a:rPr>
                        <a:t>38,5%</a:t>
                      </a:r>
                      <a:endParaRPr lang="en-GB" sz="1200" noProof="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tc>
                  <a:txBody>
                    <a:bodyPr/>
                    <a:lstStyle/>
                    <a:p>
                      <a:pPr algn="ctr"/>
                      <a:r>
                        <a:rPr lang="en-GB" sz="1300" noProof="0" dirty="0">
                          <a:solidFill>
                            <a:srgbClr val="000000"/>
                          </a:solidFill>
                          <a:effectLst/>
                          <a:latin typeface="+mn-lt"/>
                          <a:ea typeface="Times New Roman" panose="02020603050405020304" pitchFamily="18" charset="0"/>
                          <a:cs typeface="Arial" panose="020B0604020202020204" pitchFamily="34" charset="0"/>
                        </a:rPr>
                        <a:t>40,0%</a:t>
                      </a:r>
                      <a:endParaRPr lang="en-GB" sz="1200" noProof="0" dirty="0">
                        <a:solidFill>
                          <a:srgbClr val="000000"/>
                        </a:solidFill>
                        <a:effectLst/>
                        <a:latin typeface="+mn-lt"/>
                        <a:ea typeface="Times New Roman" panose="02020603050405020304" pitchFamily="18" charset="0"/>
                        <a:cs typeface="Times New Roman" panose="02020603050405020304" pitchFamily="18" charset="0"/>
                      </a:endParaRPr>
                    </a:p>
                  </a:txBody>
                  <a:tcPr marL="21336" marR="21336" marT="0" marB="0" anchor="ctr"/>
                </a:tc>
                <a:extLst>
                  <a:ext uri="{0D108BD9-81ED-4DB2-BD59-A6C34878D82A}">
                    <a16:rowId xmlns:a16="http://schemas.microsoft.com/office/drawing/2014/main" val="4086862336"/>
                  </a:ext>
                </a:extLst>
              </a:tr>
            </a:tbl>
          </a:graphicData>
        </a:graphic>
      </p:graphicFrame>
      <p:sp>
        <p:nvSpPr>
          <p:cNvPr id="6" name="CuadroTexto 5">
            <a:extLst>
              <a:ext uri="{FF2B5EF4-FFF2-40B4-BE49-F238E27FC236}">
                <a16:creationId xmlns:a16="http://schemas.microsoft.com/office/drawing/2014/main" id="{C8F81DCF-CE3E-4508-8078-4AA4FC4EEEB5}"/>
              </a:ext>
            </a:extLst>
          </p:cNvPr>
          <p:cNvSpPr txBox="1"/>
          <p:nvPr/>
        </p:nvSpPr>
        <p:spPr>
          <a:xfrm>
            <a:off x="1257063" y="856846"/>
            <a:ext cx="9481060" cy="638264"/>
          </a:xfrm>
          <a:prstGeom prst="rect">
            <a:avLst/>
          </a:prstGeom>
          <a:solidFill>
            <a:schemeClr val="bg1">
              <a:lumMod val="95000"/>
            </a:schemeClr>
          </a:solidFill>
          <a:ln w="9525">
            <a:noFill/>
            <a:miter lim="800000"/>
            <a:headEnd/>
            <a:tailEnd/>
          </a:ln>
        </p:spPr>
        <p:txBody>
          <a:bodyPr vert="horz" wrap="square" lIns="109728" tIns="54864" rIns="109728" bIns="54864" numCol="1" anchor="t" anchorCtr="0" compatLnSpc="1">
            <a:prstTxWarp prst="textNoShape">
              <a:avLst/>
            </a:prstTxWarp>
          </a:bodyPr>
          <a:lstStyle>
            <a:defPPr>
              <a:defRPr lang="es-ES"/>
            </a:defPPr>
            <a:lvl1pPr marL="182563" indent="-182563" algn="just" eaLnBrk="0" hangingPunct="0">
              <a:spcBef>
                <a:spcPct val="20000"/>
              </a:spcBef>
              <a:buSzPct val="125000"/>
              <a:buFont typeface="Wingdings" panose="05000000000000000000" pitchFamily="2" charset="2"/>
              <a:buChar char="ü"/>
              <a:defRPr sz="2000">
                <a:effectLst>
                  <a:outerShdw blurRad="38100" dist="38100" dir="2700000" algn="tl">
                    <a:srgbClr val="000000">
                      <a:alpha val="43137"/>
                    </a:srgbClr>
                  </a:outerShdw>
                </a:effectLst>
                <a:latin typeface="Arial" pitchFamily="34" charset="0"/>
                <a:cs typeface="Arial" pitchFamily="34" charset="0"/>
              </a:defRPr>
            </a:lvl1pPr>
          </a:lstStyle>
          <a:p>
            <a:pPr marL="0" marR="0" lvl="0" indent="0" algn="l" defTabSz="1097280" rtl="0" eaLnBrk="0" fontAlgn="auto" latinLnBrk="0" hangingPunct="0">
              <a:lnSpc>
                <a:spcPct val="100000"/>
              </a:lnSpc>
              <a:spcBef>
                <a:spcPct val="20000"/>
              </a:spcBef>
              <a:spcAft>
                <a:spcPts val="0"/>
              </a:spcAft>
              <a:buClrTx/>
              <a:buSzPct val="125000"/>
              <a:buFont typeface="Wingdings" panose="05000000000000000000" pitchFamily="2" charset="2"/>
              <a:buNone/>
              <a:tabLst/>
              <a:defRPr/>
            </a:pPr>
            <a:r>
              <a:rPr kumimoji="0" lang="en-GB" sz="24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rPr>
              <a:t> 4 operational objectives , 8 measurement areas and 16 indicators</a:t>
            </a:r>
          </a:p>
        </p:txBody>
      </p:sp>
      <p:sp>
        <p:nvSpPr>
          <p:cNvPr id="8" name="CuadroTexto 7">
            <a:extLst>
              <a:ext uri="{FF2B5EF4-FFF2-40B4-BE49-F238E27FC236}">
                <a16:creationId xmlns:a16="http://schemas.microsoft.com/office/drawing/2014/main" id="{948AB0E7-BF90-4BB5-B5F3-69A409B4E03F}"/>
              </a:ext>
            </a:extLst>
          </p:cNvPr>
          <p:cNvSpPr txBox="1"/>
          <p:nvPr/>
        </p:nvSpPr>
        <p:spPr>
          <a:xfrm rot="16200000">
            <a:off x="-38550" y="3293208"/>
            <a:ext cx="2235612" cy="4247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160" b="0" i="0" u="none" strike="noStrike" kern="1200" cap="none" spc="0" normalizeH="0" baseline="0" noProof="0" dirty="0">
                <a:ln>
                  <a:noFill/>
                </a:ln>
                <a:solidFill>
                  <a:srgbClr val="4F81BD"/>
                </a:solidFill>
                <a:effectLst/>
                <a:uLnTx/>
                <a:uFillTx/>
                <a:latin typeface="Calibri"/>
                <a:ea typeface="+mn-ea"/>
                <a:cs typeface="+mn-cs"/>
              </a:rPr>
              <a:t>- STIP Dashboard -</a:t>
            </a:r>
          </a:p>
        </p:txBody>
      </p:sp>
      <p:sp>
        <p:nvSpPr>
          <p:cNvPr id="9" name="4 Título">
            <a:extLst>
              <a:ext uri="{FF2B5EF4-FFF2-40B4-BE49-F238E27FC236}">
                <a16:creationId xmlns:a16="http://schemas.microsoft.com/office/drawing/2014/main" id="{43CCB2C1-A773-E440-9B95-F1AF20A8C3C9}"/>
              </a:ext>
            </a:extLst>
          </p:cNvPr>
          <p:cNvSpPr txBox="1">
            <a:spLocks/>
          </p:cNvSpPr>
          <p:nvPr/>
        </p:nvSpPr>
        <p:spPr>
          <a:xfrm>
            <a:off x="1436274" y="45451"/>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rPr>
              <a:t>Evaluation of the Strategy</a:t>
            </a:r>
          </a:p>
        </p:txBody>
      </p:sp>
    </p:spTree>
    <p:extLst>
      <p:ext uri="{BB962C8B-B14F-4D97-AF65-F5344CB8AC3E}">
        <p14:creationId xmlns:p14="http://schemas.microsoft.com/office/powerpoint/2010/main" val="3338474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txBox="1">
            <a:spLocks/>
          </p:cNvSpPr>
          <p:nvPr/>
        </p:nvSpPr>
        <p:spPr>
          <a:xfrm>
            <a:off x="1313347" y="0"/>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endPar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endParaRPr>
          </a:p>
        </p:txBody>
      </p:sp>
      <p:sp>
        <p:nvSpPr>
          <p:cNvPr id="41" name="Diapositibaren zenbakiaren leku-marka 1"/>
          <p:cNvSpPr>
            <a:spLocks noGrp="1"/>
          </p:cNvSpPr>
          <p:nvPr>
            <p:ph type="sldNum" sz="quarter" idx="10"/>
          </p:nvPr>
        </p:nvSpPr>
        <p:spPr>
          <a:xfrm>
            <a:off x="8774698" y="6366927"/>
            <a:ext cx="2560320" cy="365125"/>
          </a:xfrm>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C105907-CB2A-4505-816B-FF75461158F3}" type="slidenum">
              <a:rPr kumimoji="0" lang="es-ES" sz="144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22</a:t>
            </a:fld>
            <a:endParaRPr kumimoji="0" lang="es-E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uadroTexto 5">
            <a:extLst>
              <a:ext uri="{FF2B5EF4-FFF2-40B4-BE49-F238E27FC236}">
                <a16:creationId xmlns:a16="http://schemas.microsoft.com/office/drawing/2014/main" id="{C8F81DCF-CE3E-4508-8078-4AA4FC4EEEB5}"/>
              </a:ext>
            </a:extLst>
          </p:cNvPr>
          <p:cNvSpPr txBox="1"/>
          <p:nvPr/>
        </p:nvSpPr>
        <p:spPr>
          <a:xfrm>
            <a:off x="1257063" y="856846"/>
            <a:ext cx="9481060" cy="638264"/>
          </a:xfrm>
          <a:prstGeom prst="rect">
            <a:avLst/>
          </a:prstGeom>
          <a:solidFill>
            <a:schemeClr val="bg1">
              <a:lumMod val="95000"/>
            </a:schemeClr>
          </a:solidFill>
          <a:ln w="9525">
            <a:noFill/>
            <a:miter lim="800000"/>
            <a:headEnd/>
            <a:tailEnd/>
          </a:ln>
        </p:spPr>
        <p:txBody>
          <a:bodyPr vert="horz" wrap="square" lIns="109728" tIns="54864" rIns="109728" bIns="54864" numCol="1" anchor="t" anchorCtr="0" compatLnSpc="1">
            <a:prstTxWarp prst="textNoShape">
              <a:avLst/>
            </a:prstTxWarp>
          </a:bodyPr>
          <a:lstStyle>
            <a:defPPr>
              <a:defRPr lang="es-ES"/>
            </a:defPPr>
            <a:lvl1pPr marL="182563" indent="-182563" algn="just" eaLnBrk="0" hangingPunct="0">
              <a:spcBef>
                <a:spcPct val="20000"/>
              </a:spcBef>
              <a:buSzPct val="125000"/>
              <a:buFont typeface="Wingdings" panose="05000000000000000000" pitchFamily="2" charset="2"/>
              <a:buChar char="ü"/>
              <a:defRPr sz="2000">
                <a:effectLst>
                  <a:outerShdw blurRad="38100" dist="38100" dir="2700000" algn="tl">
                    <a:srgbClr val="000000">
                      <a:alpha val="43137"/>
                    </a:srgbClr>
                  </a:outerShdw>
                </a:effectLst>
                <a:latin typeface="Arial" pitchFamily="34" charset="0"/>
                <a:cs typeface="Arial" pitchFamily="34" charset="0"/>
              </a:defRPr>
            </a:lvl1pPr>
          </a:lstStyle>
          <a:p>
            <a:pPr marL="0" marR="0" lvl="0" indent="0" algn="l" defTabSz="1097280" rtl="0" eaLnBrk="0" fontAlgn="auto" latinLnBrk="0" hangingPunct="0">
              <a:lnSpc>
                <a:spcPct val="100000"/>
              </a:lnSpc>
              <a:spcBef>
                <a:spcPct val="20000"/>
              </a:spcBef>
              <a:spcAft>
                <a:spcPts val="0"/>
              </a:spcAft>
              <a:buClrTx/>
              <a:buSzPct val="125000"/>
              <a:buFont typeface="Wingdings" panose="05000000000000000000" pitchFamily="2" charset="2"/>
              <a:buNone/>
              <a:tabLst/>
              <a:defRPr/>
            </a:pPr>
            <a:r>
              <a:rPr kumimoji="0" lang="en-GB"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Position in Regional Innovation Scoreboard</a:t>
            </a:r>
            <a:endParaRPr kumimoji="0" lang="en-GB" sz="24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9" name="4 Título">
            <a:extLst>
              <a:ext uri="{FF2B5EF4-FFF2-40B4-BE49-F238E27FC236}">
                <a16:creationId xmlns:a16="http://schemas.microsoft.com/office/drawing/2014/main" id="{43CCB2C1-A773-E440-9B95-F1AF20A8C3C9}"/>
              </a:ext>
            </a:extLst>
          </p:cNvPr>
          <p:cNvSpPr txBox="1">
            <a:spLocks/>
          </p:cNvSpPr>
          <p:nvPr/>
        </p:nvSpPr>
        <p:spPr>
          <a:xfrm>
            <a:off x="1436274" y="45451"/>
            <a:ext cx="8930314" cy="836712"/>
          </a:xfrm>
          <a:prstGeom prst="rect">
            <a:avLst/>
          </a:prstGeom>
        </p:spPr>
        <p:txBody>
          <a:bodyPr anchor="ctr" anchorCtr="0"/>
          <a:lstStyle>
            <a:lvl1pPr algn="ct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bg1"/>
                </a:solidFill>
                <a:latin typeface="Arial" pitchFamily="34" charset="0"/>
                <a:cs typeface="Arial" pitchFamily="34" charset="0"/>
              </a:defRPr>
            </a:lvl2pPr>
            <a:lvl3pPr algn="ctr" rtl="0" eaLnBrk="0" fontAlgn="base" hangingPunct="0">
              <a:spcBef>
                <a:spcPct val="0"/>
              </a:spcBef>
              <a:spcAft>
                <a:spcPct val="0"/>
              </a:spcAft>
              <a:defRPr sz="2400" b="1">
                <a:solidFill>
                  <a:schemeClr val="bg1"/>
                </a:solidFill>
                <a:latin typeface="Arial" pitchFamily="34" charset="0"/>
                <a:cs typeface="Arial" pitchFamily="34" charset="0"/>
              </a:defRPr>
            </a:lvl3pPr>
            <a:lvl4pPr algn="ctr" rtl="0" eaLnBrk="0" fontAlgn="base" hangingPunct="0">
              <a:spcBef>
                <a:spcPct val="0"/>
              </a:spcBef>
              <a:spcAft>
                <a:spcPct val="0"/>
              </a:spcAft>
              <a:defRPr sz="2400" b="1">
                <a:solidFill>
                  <a:schemeClr val="bg1"/>
                </a:solidFill>
                <a:latin typeface="Arial" pitchFamily="34" charset="0"/>
                <a:cs typeface="Arial" pitchFamily="34" charset="0"/>
              </a:defRPr>
            </a:lvl4pPr>
            <a:lvl5pPr algn="ctr" rtl="0" eaLnBrk="0" fontAlgn="base" hangingPunct="0">
              <a:spcBef>
                <a:spcPct val="0"/>
              </a:spcBef>
              <a:spcAft>
                <a:spcPct val="0"/>
              </a:spcAft>
              <a:defRPr sz="2400" b="1">
                <a:solidFill>
                  <a:schemeClr val="bg1"/>
                </a:solidFill>
                <a:latin typeface="Arial" pitchFamily="34" charset="0"/>
                <a:cs typeface="Arial" pitchFamily="34" charset="0"/>
              </a:defRPr>
            </a:lvl5pPr>
            <a:lvl6pPr marL="457200" algn="ctr" rtl="0" fontAlgn="base">
              <a:spcBef>
                <a:spcPct val="0"/>
              </a:spcBef>
              <a:spcAft>
                <a:spcPct val="0"/>
              </a:spcAft>
              <a:defRPr sz="2400" b="1">
                <a:solidFill>
                  <a:schemeClr val="bg1"/>
                </a:solidFill>
                <a:latin typeface="Arial" pitchFamily="34" charset="0"/>
                <a:cs typeface="Arial" pitchFamily="34" charset="0"/>
              </a:defRPr>
            </a:lvl6pPr>
            <a:lvl7pPr marL="914400" algn="ctr" rtl="0" fontAlgn="base">
              <a:spcBef>
                <a:spcPct val="0"/>
              </a:spcBef>
              <a:spcAft>
                <a:spcPct val="0"/>
              </a:spcAft>
              <a:defRPr sz="2400" b="1">
                <a:solidFill>
                  <a:schemeClr val="bg1"/>
                </a:solidFill>
                <a:latin typeface="Arial" pitchFamily="34" charset="0"/>
                <a:cs typeface="Arial" pitchFamily="34" charset="0"/>
              </a:defRPr>
            </a:lvl7pPr>
            <a:lvl8pPr marL="1371600" algn="ctr" rtl="0" fontAlgn="base">
              <a:spcBef>
                <a:spcPct val="0"/>
              </a:spcBef>
              <a:spcAft>
                <a:spcPct val="0"/>
              </a:spcAft>
              <a:defRPr sz="2400" b="1">
                <a:solidFill>
                  <a:schemeClr val="bg1"/>
                </a:solidFill>
                <a:latin typeface="Arial" pitchFamily="34" charset="0"/>
                <a:cs typeface="Arial" pitchFamily="34" charset="0"/>
              </a:defRPr>
            </a:lvl8pPr>
            <a:lvl9pPr marL="1828800" algn="ctr" rtl="0" fontAlgn="base">
              <a:spcBef>
                <a:spcPct val="0"/>
              </a:spcBef>
              <a:spcAft>
                <a:spcPct val="0"/>
              </a:spcAft>
              <a:defRPr sz="2400" b="1">
                <a:solidFill>
                  <a:schemeClr val="bg1"/>
                </a:solidFill>
                <a:latin typeface="Arial" pitchFamily="34" charset="0"/>
                <a:cs typeface="Arial" pitchFamily="34" charset="0"/>
              </a:defRPr>
            </a:lvl9p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GB" sz="2880" b="1" i="0" u="none" strike="noStrike" kern="1200" cap="none" spc="0" normalizeH="0" baseline="0" noProof="0" dirty="0">
                <a:ln>
                  <a:noFill/>
                </a:ln>
                <a:solidFill>
                  <a:srgbClr val="1F497D"/>
                </a:solidFill>
                <a:effectLst/>
                <a:uLnTx/>
                <a:uFillTx/>
                <a:latin typeface="Arial" pitchFamily="34" charset="0"/>
                <a:ea typeface="+mj-ea"/>
                <a:cs typeface="Arial" pitchFamily="34" charset="0"/>
              </a:rPr>
              <a:t>Evaluation of the Basque STI System</a:t>
            </a:r>
          </a:p>
        </p:txBody>
      </p:sp>
      <p:pic>
        <p:nvPicPr>
          <p:cNvPr id="10" name="Imagen 9" descr="Mapa&#10;&#10;Descripción generada automáticamente">
            <a:extLst>
              <a:ext uri="{FF2B5EF4-FFF2-40B4-BE49-F238E27FC236}">
                <a16:creationId xmlns:a16="http://schemas.microsoft.com/office/drawing/2014/main" id="{A7528218-24D0-2640-9BC1-13B2FDD0D784}"/>
              </a:ext>
            </a:extLst>
          </p:cNvPr>
          <p:cNvPicPr>
            <a:picLocks noChangeAspect="1"/>
          </p:cNvPicPr>
          <p:nvPr/>
        </p:nvPicPr>
        <p:blipFill rotWithShape="1">
          <a:blip r:embed="rId3"/>
          <a:srcRect b="11909"/>
          <a:stretch/>
        </p:blipFill>
        <p:spPr>
          <a:xfrm>
            <a:off x="6850498" y="2141924"/>
            <a:ext cx="3848400" cy="4716076"/>
          </a:xfrm>
          <a:prstGeom prst="rect">
            <a:avLst/>
          </a:prstGeom>
        </p:spPr>
      </p:pic>
      <p:pic>
        <p:nvPicPr>
          <p:cNvPr id="14" name="Imagen 13" descr="Mapa&#10;&#10;Descripción generada automáticamente">
            <a:extLst>
              <a:ext uri="{FF2B5EF4-FFF2-40B4-BE49-F238E27FC236}">
                <a16:creationId xmlns:a16="http://schemas.microsoft.com/office/drawing/2014/main" id="{077EED12-F4DA-5E4C-A40C-61F1D7DA69E7}"/>
              </a:ext>
            </a:extLst>
          </p:cNvPr>
          <p:cNvPicPr>
            <a:picLocks noChangeAspect="1"/>
          </p:cNvPicPr>
          <p:nvPr/>
        </p:nvPicPr>
        <p:blipFill>
          <a:blip r:embed="rId4"/>
          <a:stretch>
            <a:fillRect/>
          </a:stretch>
        </p:blipFill>
        <p:spPr>
          <a:xfrm>
            <a:off x="1257063" y="1999969"/>
            <a:ext cx="3848400" cy="4716076"/>
          </a:xfrm>
          <a:prstGeom prst="rect">
            <a:avLst/>
          </a:prstGeom>
        </p:spPr>
      </p:pic>
      <p:sp>
        <p:nvSpPr>
          <p:cNvPr id="15" name="CuadroTexto 14">
            <a:extLst>
              <a:ext uri="{FF2B5EF4-FFF2-40B4-BE49-F238E27FC236}">
                <a16:creationId xmlns:a16="http://schemas.microsoft.com/office/drawing/2014/main" id="{469EAE19-2B7C-4B4B-9085-4A2548A5A052}"/>
              </a:ext>
            </a:extLst>
          </p:cNvPr>
          <p:cNvSpPr txBox="1"/>
          <p:nvPr/>
        </p:nvSpPr>
        <p:spPr>
          <a:xfrm>
            <a:off x="2749036" y="1659143"/>
            <a:ext cx="870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a:t>
            </a:r>
          </a:p>
        </p:txBody>
      </p:sp>
      <p:sp>
        <p:nvSpPr>
          <p:cNvPr id="17" name="CuadroTexto 16">
            <a:extLst>
              <a:ext uri="{FF2B5EF4-FFF2-40B4-BE49-F238E27FC236}">
                <a16:creationId xmlns:a16="http://schemas.microsoft.com/office/drawing/2014/main" id="{EB763378-CA98-5D4D-AC39-18C0684E4F87}"/>
              </a:ext>
            </a:extLst>
          </p:cNvPr>
          <p:cNvSpPr txBox="1"/>
          <p:nvPr/>
        </p:nvSpPr>
        <p:spPr>
          <a:xfrm>
            <a:off x="8339322" y="1680259"/>
            <a:ext cx="870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a:t>
            </a:r>
          </a:p>
        </p:txBody>
      </p:sp>
      <p:sp>
        <p:nvSpPr>
          <p:cNvPr id="18" name="CuadroTexto 17">
            <a:extLst>
              <a:ext uri="{FF2B5EF4-FFF2-40B4-BE49-F238E27FC236}">
                <a16:creationId xmlns:a16="http://schemas.microsoft.com/office/drawing/2014/main" id="{B09DC40B-81D9-994D-9818-C305318512C8}"/>
              </a:ext>
            </a:extLst>
          </p:cNvPr>
          <p:cNvSpPr txBox="1"/>
          <p:nvPr/>
        </p:nvSpPr>
        <p:spPr>
          <a:xfrm>
            <a:off x="2338026" y="5966817"/>
            <a:ext cx="256352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Moderate Innovator</a:t>
            </a:r>
          </a:p>
        </p:txBody>
      </p:sp>
      <p:sp>
        <p:nvSpPr>
          <p:cNvPr id="19" name="CuadroTexto 18">
            <a:extLst>
              <a:ext uri="{FF2B5EF4-FFF2-40B4-BE49-F238E27FC236}">
                <a16:creationId xmlns:a16="http://schemas.microsoft.com/office/drawing/2014/main" id="{5747BA37-1A50-DA4D-8AB9-3BC1BF917DE0}"/>
              </a:ext>
            </a:extLst>
          </p:cNvPr>
          <p:cNvSpPr txBox="1"/>
          <p:nvPr/>
        </p:nvSpPr>
        <p:spPr>
          <a:xfrm>
            <a:off x="8684000" y="6044533"/>
            <a:ext cx="225093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Strong Innovator</a:t>
            </a:r>
          </a:p>
        </p:txBody>
      </p:sp>
      <p:sp>
        <p:nvSpPr>
          <p:cNvPr id="16" name="Flecha derecha 15">
            <a:extLst>
              <a:ext uri="{FF2B5EF4-FFF2-40B4-BE49-F238E27FC236}">
                <a16:creationId xmlns:a16="http://schemas.microsoft.com/office/drawing/2014/main" id="{BA9564E1-D699-094C-8D43-C5A3B44835FA}"/>
              </a:ext>
            </a:extLst>
          </p:cNvPr>
          <p:cNvSpPr/>
          <p:nvPr/>
        </p:nvSpPr>
        <p:spPr>
          <a:xfrm>
            <a:off x="5374381" y="4027807"/>
            <a:ext cx="1054100" cy="6604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768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F5F7A0-D4AB-0446-864A-14114A7ED798}"/>
              </a:ext>
            </a:extLst>
          </p:cNvPr>
          <p:cNvSpPr>
            <a:spLocks noGrp="1"/>
          </p:cNvSpPr>
          <p:nvPr>
            <p:ph type="title"/>
          </p:nvPr>
        </p:nvSpPr>
        <p:spPr>
          <a:xfrm>
            <a:off x="1108899" y="1263848"/>
            <a:ext cx="10776276" cy="1325563"/>
          </a:xfrm>
        </p:spPr>
        <p:txBody>
          <a:bodyPr>
            <a:normAutofit/>
          </a:bodyPr>
          <a:lstStyle/>
          <a:p>
            <a:r>
              <a:rPr lang="en-GB" sz="2800" dirty="0">
                <a:solidFill>
                  <a:schemeClr val="accent1">
                    <a:lumMod val="75000"/>
                  </a:schemeClr>
                </a:solidFill>
              </a:rPr>
              <a:t>Conclusion</a:t>
            </a:r>
            <a:r>
              <a:rPr lang="en-GB" sz="2800" b="1" dirty="0">
                <a:solidFill>
                  <a:schemeClr val="accent1">
                    <a:lumMod val="75000"/>
                  </a:schemeClr>
                </a:solidFill>
              </a:rPr>
              <a:t>s</a:t>
            </a:r>
          </a:p>
        </p:txBody>
      </p:sp>
      <p:sp>
        <p:nvSpPr>
          <p:cNvPr id="4" name="object 31">
            <a:extLst>
              <a:ext uri="{FF2B5EF4-FFF2-40B4-BE49-F238E27FC236}">
                <a16:creationId xmlns:a16="http://schemas.microsoft.com/office/drawing/2014/main" id="{FC22B74C-9278-AF4D-9D7B-8E3B6A4F72F8}"/>
              </a:ext>
            </a:extLst>
          </p:cNvPr>
          <p:cNvSpPr/>
          <p:nvPr/>
        </p:nvSpPr>
        <p:spPr>
          <a:xfrm>
            <a:off x="3179903" y="18475845"/>
            <a:ext cx="921603" cy="79746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2">
            <a:extLst>
              <a:ext uri="{FF2B5EF4-FFF2-40B4-BE49-F238E27FC236}">
                <a16:creationId xmlns:a16="http://schemas.microsoft.com/office/drawing/2014/main" id="{AD907487-A7C2-C743-95CB-DA99A3B1F556}"/>
              </a:ext>
            </a:extLst>
          </p:cNvPr>
          <p:cNvSpPr/>
          <p:nvPr/>
        </p:nvSpPr>
        <p:spPr>
          <a:xfrm>
            <a:off x="4609405" y="18728370"/>
            <a:ext cx="2177057" cy="48930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42">
            <a:extLst>
              <a:ext uri="{FF2B5EF4-FFF2-40B4-BE49-F238E27FC236}">
                <a16:creationId xmlns:a16="http://schemas.microsoft.com/office/drawing/2014/main" id="{2797B20E-76AF-F141-BA8D-C012415B0801}"/>
              </a:ext>
            </a:extLst>
          </p:cNvPr>
          <p:cNvSpPr/>
          <p:nvPr/>
        </p:nvSpPr>
        <p:spPr>
          <a:xfrm>
            <a:off x="12218470" y="18508536"/>
            <a:ext cx="872241" cy="86514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43">
            <a:extLst>
              <a:ext uri="{FF2B5EF4-FFF2-40B4-BE49-F238E27FC236}">
                <a16:creationId xmlns:a16="http://schemas.microsoft.com/office/drawing/2014/main" id="{39B3B4EC-5EC3-FA41-89EB-19CF06EC3773}"/>
              </a:ext>
            </a:extLst>
          </p:cNvPr>
          <p:cNvSpPr/>
          <p:nvPr/>
        </p:nvSpPr>
        <p:spPr>
          <a:xfrm>
            <a:off x="11885175" y="18778008"/>
            <a:ext cx="1538832" cy="34038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31">
            <a:extLst>
              <a:ext uri="{FF2B5EF4-FFF2-40B4-BE49-F238E27FC236}">
                <a16:creationId xmlns:a16="http://schemas.microsoft.com/office/drawing/2014/main" id="{8DBAA2D7-4691-254E-A730-23EFE8C9AF56}"/>
              </a:ext>
            </a:extLst>
          </p:cNvPr>
          <p:cNvSpPr/>
          <p:nvPr/>
        </p:nvSpPr>
        <p:spPr>
          <a:xfrm>
            <a:off x="3332303" y="18628245"/>
            <a:ext cx="921603" cy="79746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32">
            <a:extLst>
              <a:ext uri="{FF2B5EF4-FFF2-40B4-BE49-F238E27FC236}">
                <a16:creationId xmlns:a16="http://schemas.microsoft.com/office/drawing/2014/main" id="{16085070-5A32-2C4C-9AB6-D681CAD8E980}"/>
              </a:ext>
            </a:extLst>
          </p:cNvPr>
          <p:cNvSpPr/>
          <p:nvPr/>
        </p:nvSpPr>
        <p:spPr>
          <a:xfrm>
            <a:off x="4761805" y="18880770"/>
            <a:ext cx="2177057" cy="48930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2">
            <a:extLst>
              <a:ext uri="{FF2B5EF4-FFF2-40B4-BE49-F238E27FC236}">
                <a16:creationId xmlns:a16="http://schemas.microsoft.com/office/drawing/2014/main" id="{6C425131-6A8B-9248-95C2-F70BA12E9E68}"/>
              </a:ext>
            </a:extLst>
          </p:cNvPr>
          <p:cNvSpPr/>
          <p:nvPr/>
        </p:nvSpPr>
        <p:spPr>
          <a:xfrm>
            <a:off x="12370870" y="18660936"/>
            <a:ext cx="872241" cy="86514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3">
            <a:extLst>
              <a:ext uri="{FF2B5EF4-FFF2-40B4-BE49-F238E27FC236}">
                <a16:creationId xmlns:a16="http://schemas.microsoft.com/office/drawing/2014/main" id="{81E7854C-7902-564E-94DB-9920A755976D}"/>
              </a:ext>
            </a:extLst>
          </p:cNvPr>
          <p:cNvSpPr/>
          <p:nvPr/>
        </p:nvSpPr>
        <p:spPr>
          <a:xfrm>
            <a:off x="12037575" y="18930408"/>
            <a:ext cx="1538832" cy="34038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Imagen 23">
            <a:extLst>
              <a:ext uri="{FF2B5EF4-FFF2-40B4-BE49-F238E27FC236}">
                <a16:creationId xmlns:a16="http://schemas.microsoft.com/office/drawing/2014/main" id="{87F95B89-F1F7-DA42-9DEF-AA5DAB5627D9}"/>
              </a:ext>
            </a:extLst>
          </p:cNvPr>
          <p:cNvPicPr>
            <a:picLocks noChangeAspect="1"/>
          </p:cNvPicPr>
          <p:nvPr/>
        </p:nvPicPr>
        <p:blipFill>
          <a:blip r:embed="rId7"/>
          <a:stretch>
            <a:fillRect/>
          </a:stretch>
        </p:blipFill>
        <p:spPr>
          <a:xfrm>
            <a:off x="16065313" y="17779520"/>
            <a:ext cx="12046716" cy="8171833"/>
          </a:xfrm>
          <a:prstGeom prst="rect">
            <a:avLst/>
          </a:prstGeom>
        </p:spPr>
      </p:pic>
      <p:sp>
        <p:nvSpPr>
          <p:cNvPr id="3" name="CuadroTexto 2">
            <a:extLst>
              <a:ext uri="{FF2B5EF4-FFF2-40B4-BE49-F238E27FC236}">
                <a16:creationId xmlns:a16="http://schemas.microsoft.com/office/drawing/2014/main" id="{C2671C64-9015-6E46-A9F7-17135EDAAF10}"/>
              </a:ext>
            </a:extLst>
          </p:cNvPr>
          <p:cNvSpPr txBox="1"/>
          <p:nvPr/>
        </p:nvSpPr>
        <p:spPr>
          <a:xfrm>
            <a:off x="1108899" y="2179876"/>
            <a:ext cx="10625303" cy="2805768"/>
          </a:xfrm>
          <a:prstGeom prst="rect">
            <a:avLst/>
          </a:prstGeom>
          <a:noFill/>
        </p:spPr>
        <p:txBody>
          <a:bodyPr wrap="square" rtlCol="0">
            <a:spAutoFit/>
          </a:bodyPr>
          <a:lstStyle/>
          <a:p>
            <a:pPr marL="370194" marR="10917" lvl="0" indent="-342900" algn="l" defTabSz="914400" rtl="0" eaLnBrk="1" fontAlgn="auto" latinLnBrk="0" hangingPunct="1">
              <a:lnSpc>
                <a:spcPct val="96600"/>
              </a:lnSpc>
              <a:spcBef>
                <a:spcPts val="0"/>
              </a:spcBef>
              <a:spcAft>
                <a:spcPts val="600"/>
              </a:spcAft>
              <a:buClrTx/>
              <a:buSzTx/>
              <a:buFont typeface="+mj-lt"/>
              <a:buAutoNum type="arabicPeriod"/>
              <a:tabLst/>
              <a:defRPr/>
            </a:pPr>
            <a:r>
              <a:rPr kumimoji="0" lang="en-GB" sz="2600" b="0" i="0" u="none" strike="noStrike" kern="1200" cap="none" spc="-64" normalizeH="0" baseline="0" noProof="0" dirty="0">
                <a:ln>
                  <a:noFill/>
                </a:ln>
                <a:solidFill>
                  <a:srgbClr val="1F497D"/>
                </a:solidFill>
                <a:effectLst/>
                <a:uLnTx/>
                <a:uFillTx/>
                <a:latin typeface="Arial"/>
                <a:ea typeface="+mn-ea"/>
                <a:cs typeface="Arial"/>
              </a:rPr>
              <a:t>Excessive focus on output rather than outcome</a:t>
            </a:r>
          </a:p>
          <a:p>
            <a:pPr marL="370194" marR="10917" lvl="0" indent="-342900" algn="l" defTabSz="914400" rtl="0" eaLnBrk="1" fontAlgn="auto" latinLnBrk="0" hangingPunct="1">
              <a:lnSpc>
                <a:spcPct val="96600"/>
              </a:lnSpc>
              <a:spcBef>
                <a:spcPts val="0"/>
              </a:spcBef>
              <a:spcAft>
                <a:spcPts val="600"/>
              </a:spcAft>
              <a:buClrTx/>
              <a:buSzTx/>
              <a:buFont typeface="+mj-lt"/>
              <a:buAutoNum type="arabicPeriod"/>
              <a:tabLst/>
              <a:defRPr/>
            </a:pPr>
            <a:r>
              <a:rPr kumimoji="0" lang="en-GB" sz="2600" b="0" i="0" u="none" strike="noStrike" kern="1200" cap="none" spc="-64" normalizeH="0" baseline="0" noProof="0" dirty="0">
                <a:ln>
                  <a:noFill/>
                </a:ln>
                <a:solidFill>
                  <a:srgbClr val="1F497D"/>
                </a:solidFill>
                <a:effectLst/>
                <a:uLnTx/>
                <a:uFillTx/>
                <a:latin typeface="Arial"/>
                <a:ea typeface="+mn-ea"/>
                <a:cs typeface="Arial"/>
              </a:rPr>
              <a:t>Predominant narrative: economic development &amp; growth</a:t>
            </a:r>
          </a:p>
          <a:p>
            <a:pPr marL="370194" marR="10917" lvl="0" indent="-342900" algn="l" defTabSz="914400" rtl="0" eaLnBrk="1" fontAlgn="auto" latinLnBrk="0" hangingPunct="1">
              <a:lnSpc>
                <a:spcPct val="96600"/>
              </a:lnSpc>
              <a:spcBef>
                <a:spcPts val="0"/>
              </a:spcBef>
              <a:spcAft>
                <a:spcPts val="600"/>
              </a:spcAft>
              <a:buClrTx/>
              <a:buSzTx/>
              <a:buFont typeface="+mj-lt"/>
              <a:buAutoNum type="arabicPeriod"/>
              <a:tabLst/>
              <a:defRPr/>
            </a:pPr>
            <a:r>
              <a:rPr kumimoji="0" lang="en-GB" sz="2600" b="0" i="0" u="none" strike="noStrike" kern="1200" cap="none" spc="-64" normalizeH="0" baseline="0" noProof="0" dirty="0">
                <a:ln>
                  <a:noFill/>
                </a:ln>
                <a:solidFill>
                  <a:srgbClr val="1F497D"/>
                </a:solidFill>
                <a:effectLst/>
                <a:uLnTx/>
                <a:uFillTx/>
                <a:latin typeface="Arial"/>
                <a:ea typeface="+mn-ea"/>
                <a:cs typeface="Arial"/>
              </a:rPr>
              <a:t>Focus on industrial innovation and technological development</a:t>
            </a:r>
          </a:p>
          <a:p>
            <a:pPr marL="370194" marR="10917" lvl="0" indent="-342900" algn="l" defTabSz="914400" rtl="0" eaLnBrk="1" fontAlgn="auto" latinLnBrk="0" hangingPunct="1">
              <a:lnSpc>
                <a:spcPct val="96600"/>
              </a:lnSpc>
              <a:spcBef>
                <a:spcPts val="0"/>
              </a:spcBef>
              <a:spcAft>
                <a:spcPts val="600"/>
              </a:spcAft>
              <a:buClrTx/>
              <a:buSzTx/>
              <a:buFont typeface="+mj-lt"/>
              <a:buAutoNum type="arabicPeriod"/>
              <a:tabLst/>
              <a:defRPr/>
            </a:pPr>
            <a:r>
              <a:rPr kumimoji="0" lang="en-GB" sz="2600" b="0" i="0" u="none" strike="noStrike" kern="1200" cap="none" spc="-64" normalizeH="0" baseline="0" noProof="0" dirty="0">
                <a:ln>
                  <a:noFill/>
                </a:ln>
                <a:solidFill>
                  <a:srgbClr val="1F497D"/>
                </a:solidFill>
                <a:effectLst/>
                <a:uLnTx/>
                <a:uFillTx/>
                <a:latin typeface="Arial"/>
                <a:ea typeface="+mn-ea"/>
                <a:cs typeface="Arial"/>
              </a:rPr>
              <a:t>Lack of a societal impact indicators in general</a:t>
            </a:r>
          </a:p>
          <a:p>
            <a:pPr marL="370194" marR="10917" lvl="0" indent="-342900" algn="l" defTabSz="914400" rtl="0" eaLnBrk="1" fontAlgn="auto" latinLnBrk="0" hangingPunct="1">
              <a:lnSpc>
                <a:spcPct val="96600"/>
              </a:lnSpc>
              <a:spcBef>
                <a:spcPts val="0"/>
              </a:spcBef>
              <a:spcAft>
                <a:spcPts val="600"/>
              </a:spcAft>
              <a:buClrTx/>
              <a:buSzTx/>
              <a:buFont typeface="+mj-lt"/>
              <a:buAutoNum type="arabicPeriod"/>
              <a:tabLst/>
              <a:defRPr/>
            </a:pPr>
            <a:r>
              <a:rPr kumimoji="0" lang="en-GB" sz="2600" b="0" i="0" u="none" strike="noStrike" kern="1200" cap="none" spc="-64" normalizeH="0" baseline="0" noProof="0" dirty="0">
                <a:ln>
                  <a:noFill/>
                </a:ln>
                <a:solidFill>
                  <a:srgbClr val="1F497D"/>
                </a:solidFill>
                <a:effectLst/>
                <a:uLnTx/>
                <a:uFillTx/>
                <a:latin typeface="Arial"/>
                <a:ea typeface="+mn-ea"/>
                <a:cs typeface="Arial"/>
              </a:rPr>
              <a:t>Low impact culture in institutions</a:t>
            </a:r>
          </a:p>
          <a:p>
            <a:pPr marL="370194" marR="10917" lvl="0" indent="-342900" algn="l" defTabSz="914400" rtl="0" eaLnBrk="1" fontAlgn="auto" latinLnBrk="0" hangingPunct="1">
              <a:lnSpc>
                <a:spcPct val="96600"/>
              </a:lnSpc>
              <a:spcBef>
                <a:spcPts val="0"/>
              </a:spcBef>
              <a:spcAft>
                <a:spcPts val="600"/>
              </a:spcAft>
              <a:buClrTx/>
              <a:buSzTx/>
              <a:buFont typeface="+mj-lt"/>
              <a:buAutoNum type="arabicPeriod"/>
              <a:tabLst/>
              <a:defRPr/>
            </a:pPr>
            <a:r>
              <a:rPr kumimoji="0" lang="en-GB" sz="2600" b="0" i="0" u="none" strike="noStrike" kern="1200" cap="none" spc="-64" normalizeH="0" baseline="0" noProof="0" dirty="0">
                <a:ln>
                  <a:noFill/>
                </a:ln>
                <a:solidFill>
                  <a:srgbClr val="1F497D"/>
                </a:solidFill>
                <a:effectLst/>
                <a:uLnTx/>
                <a:uFillTx/>
                <a:latin typeface="Arial"/>
                <a:ea typeface="+mn-ea"/>
                <a:cs typeface="Arial"/>
              </a:rPr>
              <a:t>Low impact literacy among researchers</a:t>
            </a:r>
            <a:endParaRPr kumimoji="0" lang="en-GB"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80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3">
            <a:extLst>
              <a:ext uri="{FF2B5EF4-FFF2-40B4-BE49-F238E27FC236}">
                <a16:creationId xmlns:a16="http://schemas.microsoft.com/office/drawing/2014/main" id="{6E94C59C-EA31-0049-8DDA-6DB52F188791}"/>
              </a:ext>
            </a:extLst>
          </p:cNvPr>
          <p:cNvGrpSpPr/>
          <p:nvPr/>
        </p:nvGrpSpPr>
        <p:grpSpPr>
          <a:xfrm>
            <a:off x="2227755" y="2182761"/>
            <a:ext cx="3151277" cy="3458887"/>
            <a:chOff x="4764878" y="422200"/>
            <a:chExt cx="3580261" cy="3899884"/>
          </a:xfrm>
          <a:effectLst>
            <a:glow>
              <a:schemeClr val="accent1"/>
            </a:glow>
          </a:effectLst>
        </p:grpSpPr>
        <p:pic>
          <p:nvPicPr>
            <p:cNvPr id="3" name="Imagen 2" descr="question_world.jpg">
              <a:extLst>
                <a:ext uri="{FF2B5EF4-FFF2-40B4-BE49-F238E27FC236}">
                  <a16:creationId xmlns:a16="http://schemas.microsoft.com/office/drawing/2014/main" id="{61CB22F9-6C8D-A340-A387-5BB503AA4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878" y="422200"/>
              <a:ext cx="3580261" cy="3723472"/>
            </a:xfrm>
            <a:prstGeom prst="rect">
              <a:avLst/>
            </a:prstGeom>
            <a:scene3d>
              <a:camera prst="orthographicFront"/>
              <a:lightRig rig="threePt" dir="t"/>
            </a:scene3d>
            <a:sp3d prstMaterial="softEdge"/>
          </p:spPr>
        </p:pic>
        <p:sp>
          <p:nvSpPr>
            <p:cNvPr id="4" name="Rectángulo 3">
              <a:extLst>
                <a:ext uri="{FF2B5EF4-FFF2-40B4-BE49-F238E27FC236}">
                  <a16:creationId xmlns:a16="http://schemas.microsoft.com/office/drawing/2014/main" id="{9D226C82-4D6F-4745-BE22-8FDFD97E74AA}"/>
                </a:ext>
              </a:extLst>
            </p:cNvPr>
            <p:cNvSpPr/>
            <p:nvPr/>
          </p:nvSpPr>
          <p:spPr>
            <a:xfrm>
              <a:off x="5574158" y="3916337"/>
              <a:ext cx="2010930" cy="405747"/>
            </a:xfrm>
            <a:prstGeom prst="rect">
              <a:avLst/>
            </a:prstGeom>
            <a:solidFill>
              <a:schemeClr val="bg1"/>
            </a:solidFill>
            <a:ln>
              <a:solidFill>
                <a:srgbClr val="FFFFFF"/>
              </a:solidFill>
            </a:ln>
            <a:effectLst/>
            <a:scene3d>
              <a:camera prst="orthographicFront"/>
              <a:lightRig rig="threePt" dir="t"/>
            </a:scene3d>
            <a:sp3d prstMaterial="softEdge"/>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 name="Marcador de texto 2">
            <a:extLst>
              <a:ext uri="{FF2B5EF4-FFF2-40B4-BE49-F238E27FC236}">
                <a16:creationId xmlns:a16="http://schemas.microsoft.com/office/drawing/2014/main" id="{33F5C99C-960A-D847-B85F-CA47B212965A}"/>
              </a:ext>
            </a:extLst>
          </p:cNvPr>
          <p:cNvSpPr txBox="1">
            <a:spLocks/>
          </p:cNvSpPr>
          <p:nvPr/>
        </p:nvSpPr>
        <p:spPr>
          <a:xfrm>
            <a:off x="1790180" y="470792"/>
            <a:ext cx="8780284" cy="50405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 shape the world by the questions we ask”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John A. Wheeler </a:t>
            </a:r>
          </a:p>
        </p:txBody>
      </p:sp>
      <p:sp>
        <p:nvSpPr>
          <p:cNvPr id="6" name="CuadroTexto 5">
            <a:extLst>
              <a:ext uri="{FF2B5EF4-FFF2-40B4-BE49-F238E27FC236}">
                <a16:creationId xmlns:a16="http://schemas.microsoft.com/office/drawing/2014/main" id="{F306320C-10A7-D244-95DC-4E1E55FE9532}"/>
              </a:ext>
            </a:extLst>
          </p:cNvPr>
          <p:cNvSpPr txBox="1"/>
          <p:nvPr/>
        </p:nvSpPr>
        <p:spPr>
          <a:xfrm>
            <a:off x="5379032" y="1835822"/>
            <a:ext cx="3815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we good AT?</a:t>
            </a:r>
          </a:p>
        </p:txBody>
      </p:sp>
      <p:sp>
        <p:nvSpPr>
          <p:cNvPr id="7" name="CuadroTexto 6">
            <a:extLst>
              <a:ext uri="{FF2B5EF4-FFF2-40B4-BE49-F238E27FC236}">
                <a16:creationId xmlns:a16="http://schemas.microsoft.com/office/drawing/2014/main" id="{47D7896D-9D24-574C-92BF-D89E57A3FF15}"/>
              </a:ext>
            </a:extLst>
          </p:cNvPr>
          <p:cNvSpPr txBox="1"/>
          <p:nvPr/>
        </p:nvSpPr>
        <p:spPr>
          <a:xfrm>
            <a:off x="5379032" y="2696796"/>
            <a:ext cx="43364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we good FOR?</a:t>
            </a:r>
          </a:p>
        </p:txBody>
      </p:sp>
      <p:sp>
        <p:nvSpPr>
          <p:cNvPr id="8" name="CuadroTexto 7">
            <a:extLst>
              <a:ext uri="{FF2B5EF4-FFF2-40B4-BE49-F238E27FC236}">
                <a16:creationId xmlns:a16="http://schemas.microsoft.com/office/drawing/2014/main" id="{C389058E-2F5A-9943-B3AC-6E12C41C4C5E}"/>
              </a:ext>
            </a:extLst>
          </p:cNvPr>
          <p:cNvSpPr txBox="1"/>
          <p:nvPr/>
        </p:nvSpPr>
        <p:spPr>
          <a:xfrm>
            <a:off x="0" y="6554598"/>
            <a:ext cx="151355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prstClr val="black"/>
                </a:solidFill>
                <a:effectLst/>
                <a:uLnTx/>
                <a:uFillTx/>
                <a:latin typeface="Arial"/>
                <a:ea typeface="+mn-ea"/>
                <a:cs typeface="Arial"/>
              </a:rPr>
              <a:t>Shutterstock - photos</a:t>
            </a:r>
          </a:p>
        </p:txBody>
      </p:sp>
      <p:pic>
        <p:nvPicPr>
          <p:cNvPr id="9" name="Imagen 8">
            <a:extLst>
              <a:ext uri="{FF2B5EF4-FFF2-40B4-BE49-F238E27FC236}">
                <a16:creationId xmlns:a16="http://schemas.microsoft.com/office/drawing/2014/main" id="{E8AABC53-DEB5-2E4F-89B2-3A931811B132}"/>
              </a:ext>
            </a:extLst>
          </p:cNvPr>
          <p:cNvPicPr>
            <a:picLocks noChangeAspect="1"/>
          </p:cNvPicPr>
          <p:nvPr/>
        </p:nvPicPr>
        <p:blipFill>
          <a:blip r:embed="rId3"/>
          <a:stretch>
            <a:fillRect/>
          </a:stretch>
        </p:blipFill>
        <p:spPr>
          <a:xfrm>
            <a:off x="9706549" y="6011333"/>
            <a:ext cx="2454927" cy="846667"/>
          </a:xfrm>
          <a:prstGeom prst="rect">
            <a:avLst/>
          </a:prstGeom>
        </p:spPr>
      </p:pic>
      <p:sp>
        <p:nvSpPr>
          <p:cNvPr id="10" name="CuadroTexto 9">
            <a:extLst>
              <a:ext uri="{FF2B5EF4-FFF2-40B4-BE49-F238E27FC236}">
                <a16:creationId xmlns:a16="http://schemas.microsoft.com/office/drawing/2014/main" id="{B22BBE7D-D50F-3643-91AA-F99ED7D22F1D}"/>
              </a:ext>
            </a:extLst>
          </p:cNvPr>
          <p:cNvSpPr txBox="1"/>
          <p:nvPr/>
        </p:nvSpPr>
        <p:spPr>
          <a:xfrm>
            <a:off x="5379032" y="3739518"/>
            <a:ext cx="416171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are the questions to ask if we want science to contribute to a more equitable, sustainable and prosperous future?</a:t>
            </a:r>
          </a:p>
        </p:txBody>
      </p:sp>
    </p:spTree>
    <p:extLst>
      <p:ext uri="{BB962C8B-B14F-4D97-AF65-F5344CB8AC3E}">
        <p14:creationId xmlns:p14="http://schemas.microsoft.com/office/powerpoint/2010/main" val="363436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endParaRPr lang="nl-NL" sz="3600" dirty="0">
              <a:latin typeface="Garamond" panose="02020404030301010803" pitchFamily="18" charset="0"/>
            </a:endParaRPr>
          </a:p>
          <a:p>
            <a:pPr algn="ctr">
              <a:spcAft>
                <a:spcPts val="1800"/>
              </a:spcAft>
            </a:pPr>
            <a:br>
              <a:rPr lang="nl-NL" sz="3600" dirty="0">
                <a:latin typeface="Garamond" panose="02020404030301010803" pitchFamily="18" charset="0"/>
              </a:rPr>
            </a:br>
            <a:endParaRPr lang="nl-NL" sz="4100" dirty="0">
              <a:latin typeface="Garamond" panose="02020404030301010803" pitchFamily="18" charset="0"/>
            </a:endParaRPr>
          </a:p>
          <a:p>
            <a:pPr algn="ctr">
              <a:spcAft>
                <a:spcPts val="1800"/>
              </a:spcAft>
            </a:pPr>
            <a:r>
              <a:rPr lang="nl-NL" sz="4100" b="1" dirty="0">
                <a:solidFill>
                  <a:srgbClr val="820000"/>
                </a:solidFill>
                <a:latin typeface="Garamond" panose="02020404030301010803" pitchFamily="18" charset="0"/>
              </a:rPr>
              <a:t>Gerhard Moolman    </a:t>
            </a:r>
          </a:p>
          <a:p>
            <a:pPr algn="ctr">
              <a:lnSpc>
                <a:spcPct val="134000"/>
              </a:lnSpc>
              <a:spcAft>
                <a:spcPts val="600"/>
              </a:spcAft>
            </a:pPr>
            <a:r>
              <a:rPr lang="en-AU" sz="4000" i="1" dirty="0">
                <a:latin typeface="Garamond" panose="02020404030301010803" pitchFamily="18" charset="0"/>
              </a:rPr>
              <a:t>Director of Information &amp; Analysis, National Research Foundation, South Africa </a:t>
            </a:r>
          </a:p>
          <a:p>
            <a:pPr algn="ctr">
              <a:lnSpc>
                <a:spcPct val="134000"/>
              </a:lnSpc>
              <a:spcAft>
                <a:spcPts val="600"/>
              </a:spcAft>
            </a:pPr>
            <a:r>
              <a:rPr lang="en-AU" sz="2500" i="1" dirty="0">
                <a:latin typeface="Garamond" panose="02020404030301010803" pitchFamily="18" charset="0"/>
              </a:rPr>
              <a:t>	</a:t>
            </a:r>
          </a:p>
          <a:p>
            <a:pPr algn="ctr">
              <a:lnSpc>
                <a:spcPct val="134000"/>
              </a:lnSpc>
              <a:spcAft>
                <a:spcPts val="600"/>
              </a:spcAft>
            </a:pPr>
            <a:r>
              <a:rPr lang="en-AU" sz="2500" i="1" dirty="0">
                <a:latin typeface="Garamond" panose="02020404030301010803" pitchFamily="18" charset="0"/>
              </a:rPr>
              <a:t> </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3753806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86128"/>
            <a:ext cx="9144000" cy="5504584"/>
          </a:xfrm>
          <a:prstGeom prst="rect">
            <a:avLst/>
          </a:prstGeom>
        </p:spPr>
      </p:pic>
      <p:sp>
        <p:nvSpPr>
          <p:cNvPr id="2" name="Title 1"/>
          <p:cNvSpPr>
            <a:spLocks noGrp="1"/>
          </p:cNvSpPr>
          <p:nvPr>
            <p:ph type="title"/>
          </p:nvPr>
        </p:nvSpPr>
        <p:spPr>
          <a:xfrm>
            <a:off x="2067744" y="313405"/>
            <a:ext cx="8208912" cy="3967583"/>
          </a:xfrm>
        </p:spPr>
        <p:txBody>
          <a:bodyPr>
            <a:normAutofit fontScale="90000"/>
          </a:bodyPr>
          <a:lstStyle/>
          <a:p>
            <a:pPr algn="ctr"/>
            <a:br>
              <a:rPr lang="en-US" sz="3600" dirty="0">
                <a:solidFill>
                  <a:srgbClr val="FF0000"/>
                </a:solidFill>
                <a:effectLst>
                  <a:outerShdw blurRad="38100" dist="38100" dir="2700000" algn="tl">
                    <a:srgbClr val="000000">
                      <a:alpha val="43137"/>
                    </a:srgbClr>
                  </a:outerShdw>
                </a:effectLst>
              </a:rPr>
            </a:br>
            <a:r>
              <a:rPr lang="en-ZA" sz="3200" dirty="0">
                <a:solidFill>
                  <a:schemeClr val="tx1"/>
                </a:solidFill>
              </a:rPr>
              <a:t>IMPACT ASSESSMENT WITHIN THE IMPACT EVALUATION FRAMEWORK</a:t>
            </a:r>
            <a:br>
              <a:rPr lang="en-ZA" sz="3200" dirty="0">
                <a:solidFill>
                  <a:schemeClr val="tx1"/>
                </a:solidFill>
              </a:rPr>
            </a:br>
            <a:br>
              <a:rPr lang="en-ZA" sz="3200" dirty="0">
                <a:solidFill>
                  <a:schemeClr val="tx1"/>
                </a:solidFill>
              </a:rPr>
            </a:br>
            <a:br>
              <a:rPr lang="en-ZA" sz="3200" dirty="0">
                <a:solidFill>
                  <a:schemeClr val="tx1"/>
                </a:solidFill>
              </a:rPr>
            </a:br>
            <a:br>
              <a:rPr lang="en-ZA" sz="3200" dirty="0">
                <a:solidFill>
                  <a:schemeClr val="tx1"/>
                </a:solidFill>
              </a:rPr>
            </a:br>
            <a:br>
              <a:rPr lang="en-ZA" sz="3200" dirty="0">
                <a:solidFill>
                  <a:schemeClr val="tx1"/>
                </a:solidFill>
              </a:rPr>
            </a:br>
            <a:br>
              <a:rPr lang="en-ZA" sz="3200" dirty="0">
                <a:solidFill>
                  <a:schemeClr val="tx1"/>
                </a:solidFill>
              </a:rPr>
            </a:br>
            <a:br>
              <a:rPr lang="en-ZA" sz="3200" dirty="0">
                <a:solidFill>
                  <a:srgbClr val="FF0000"/>
                </a:solidFill>
                <a:effectLst>
                  <a:outerShdw blurRad="38100" dist="38100" dir="2700000" algn="tl">
                    <a:srgbClr val="000000">
                      <a:alpha val="43137"/>
                    </a:srgbClr>
                  </a:outerShdw>
                </a:effectLst>
              </a:rPr>
            </a:br>
            <a:br>
              <a:rPr lang="en-US" sz="2400" dirty="0">
                <a:solidFill>
                  <a:srgbClr val="0070C0"/>
                </a:solidFill>
                <a:effectLst>
                  <a:outerShdw blurRad="38100" dist="38100" dir="2700000" algn="tl">
                    <a:srgbClr val="000000">
                      <a:alpha val="43137"/>
                    </a:srgbClr>
                  </a:outerShdw>
                </a:effectLst>
              </a:rPr>
            </a:br>
            <a:br>
              <a:rPr lang="en-US" sz="2400" dirty="0">
                <a:solidFill>
                  <a:srgbClr val="0070C0"/>
                </a:solidFill>
                <a:effectLst>
                  <a:outerShdw blurRad="38100" dist="38100" dir="2700000" algn="tl">
                    <a:srgbClr val="000000">
                      <a:alpha val="43137"/>
                    </a:srgbClr>
                  </a:outerShdw>
                </a:effectLst>
              </a:rPr>
            </a:br>
            <a:r>
              <a:rPr lang="en-ZA" sz="1800" dirty="0"/>
              <a:t>AESIS Conference: Impact of Science – The Transformative Power of Research</a:t>
            </a:r>
            <a:br>
              <a:rPr lang="en-ZA" sz="1800" dirty="0"/>
            </a:br>
            <a:br>
              <a:rPr lang="en-ZA" sz="1800" dirty="0"/>
            </a:br>
            <a:r>
              <a:rPr lang="en-ZA" sz="1800" dirty="0"/>
              <a:t>23 – 25 June 2021</a:t>
            </a:r>
            <a:br>
              <a:rPr lang="en-ZA" sz="1800" dirty="0"/>
            </a:br>
            <a:br>
              <a:rPr lang="en-ZA" sz="1800" dirty="0"/>
            </a:br>
            <a:r>
              <a:rPr lang="en-ZA" sz="1800" dirty="0"/>
              <a:t>Gerhard Moolman</a:t>
            </a:r>
            <a:br>
              <a:rPr lang="en-ZA" sz="1800" dirty="0"/>
            </a:br>
            <a:r>
              <a:rPr lang="en-ZA" sz="1800" dirty="0"/>
              <a:t>Director: Information and Analysis</a:t>
            </a:r>
            <a:r>
              <a:rPr lang="en-ZA" sz="1800" dirty="0">
                <a:solidFill>
                  <a:srgbClr val="FF0000"/>
                </a:solidFill>
              </a:rPr>
              <a:t> </a:t>
            </a:r>
            <a:endParaRPr lang="en-US" sz="1800" dirty="0">
              <a:solidFill>
                <a:schemeClr val="tx2">
                  <a:lumMod val="60000"/>
                  <a:lumOff val="40000"/>
                </a:schemeClr>
              </a:solidFill>
            </a:endParaRPr>
          </a:p>
        </p:txBody>
      </p:sp>
    </p:spTree>
    <p:extLst>
      <p:ext uri="{BB962C8B-B14F-4D97-AF65-F5344CB8AC3E}">
        <p14:creationId xmlns:p14="http://schemas.microsoft.com/office/powerpoint/2010/main" val="89293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664677" y="228602"/>
            <a:ext cx="8308842" cy="651075"/>
          </a:xfrm>
        </p:spPr>
        <p:txBody>
          <a:bodyPr>
            <a:noAutofit/>
          </a:bodyPr>
          <a:lstStyle/>
          <a:p>
            <a:pPr algn="ctr"/>
            <a:r>
              <a:rPr lang="en-US" sz="2400" dirty="0">
                <a:solidFill>
                  <a:srgbClr val="C00000"/>
                </a:solidFill>
              </a:rPr>
              <a:t>NRF Mandate</a:t>
            </a:r>
            <a:br>
              <a:rPr lang="en-US" sz="2400" dirty="0">
                <a:solidFill>
                  <a:srgbClr val="C00000"/>
                </a:solidFill>
              </a:rPr>
            </a:br>
            <a:endParaRPr lang="en-US" sz="2400" dirty="0">
              <a:solidFill>
                <a:srgbClr val="C00000"/>
              </a:solidFill>
            </a:endParaRPr>
          </a:p>
        </p:txBody>
      </p:sp>
      <p:sp>
        <p:nvSpPr>
          <p:cNvPr id="5" name="Content Placeholder 4">
            <a:extLst>
              <a:ext uri="{FF2B5EF4-FFF2-40B4-BE49-F238E27FC236}">
                <a16:creationId xmlns:a16="http://schemas.microsoft.com/office/drawing/2014/main" id="{B379F33C-DC52-E949-A480-440E04FD4C7F}"/>
              </a:ext>
            </a:extLst>
          </p:cNvPr>
          <p:cNvSpPr>
            <a:spLocks noGrp="1"/>
          </p:cNvSpPr>
          <p:nvPr>
            <p:ph idx="1"/>
          </p:nvPr>
        </p:nvSpPr>
        <p:spPr>
          <a:xfrm>
            <a:off x="2006698" y="879676"/>
            <a:ext cx="7624800" cy="4585386"/>
          </a:xfrm>
        </p:spPr>
        <p:txBody>
          <a:bodyPr>
            <a:noAutofit/>
          </a:bodyPr>
          <a:lstStyle/>
          <a:p>
            <a:pPr marL="0" indent="0">
              <a:buNone/>
            </a:pPr>
            <a:r>
              <a:rPr lang="en-US" sz="1800" b="1" dirty="0">
                <a:solidFill>
                  <a:schemeClr val="tx1"/>
                </a:solidFill>
              </a:rPr>
              <a:t>The NRF’s mandate: </a:t>
            </a:r>
          </a:p>
          <a:p>
            <a:pPr marL="764941" lvl="1" indent="-342900">
              <a:buFont typeface="Arial" panose="020B0604020202020204" pitchFamily="34" charset="0"/>
              <a:buChar char="•"/>
            </a:pPr>
            <a:r>
              <a:rPr lang="en-US" sz="1800" dirty="0">
                <a:solidFill>
                  <a:srgbClr val="FF0000"/>
                </a:solidFill>
              </a:rPr>
              <a:t>supporting, promoting and advancing research and human capacity development</a:t>
            </a:r>
            <a:r>
              <a:rPr lang="en-US" sz="1800" dirty="0">
                <a:solidFill>
                  <a:schemeClr val="tx1"/>
                </a:solidFill>
              </a:rPr>
              <a:t>, through funding and the provision of the necessary research infrastructure, in order to facilitate the creation of knowledge, innovation and development in all fields of science and technology, including humanities, social sciences and indigenous knowledge; </a:t>
            </a:r>
          </a:p>
          <a:p>
            <a:pPr marL="764941" lvl="1" indent="-342900">
              <a:buFont typeface="Arial" panose="020B0604020202020204" pitchFamily="34" charset="0"/>
              <a:buChar char="•"/>
            </a:pPr>
            <a:r>
              <a:rPr lang="en-US" sz="1800" dirty="0">
                <a:solidFill>
                  <a:schemeClr val="tx1"/>
                </a:solidFill>
              </a:rPr>
              <a:t>developing, supporting and maintaining </a:t>
            </a:r>
            <a:r>
              <a:rPr lang="en-US" sz="1800" dirty="0">
                <a:solidFill>
                  <a:srgbClr val="FF0000"/>
                </a:solidFill>
              </a:rPr>
              <a:t>national research facilities</a:t>
            </a:r>
            <a:r>
              <a:rPr lang="en-US" sz="1800" dirty="0">
                <a:solidFill>
                  <a:schemeClr val="tx1"/>
                </a:solidFill>
              </a:rPr>
              <a:t>;</a:t>
            </a:r>
          </a:p>
          <a:p>
            <a:pPr marL="764941" lvl="1" indent="-342900">
              <a:buFont typeface="Arial" panose="020B0604020202020204" pitchFamily="34" charset="0"/>
              <a:buChar char="•"/>
            </a:pPr>
            <a:r>
              <a:rPr lang="en-US" sz="1800" dirty="0">
                <a:solidFill>
                  <a:schemeClr val="tx1"/>
                </a:solidFill>
              </a:rPr>
              <a:t>supporting and promoting public awareness of, and </a:t>
            </a:r>
            <a:r>
              <a:rPr lang="en-US" sz="1800" dirty="0">
                <a:solidFill>
                  <a:srgbClr val="FF0000"/>
                </a:solidFill>
              </a:rPr>
              <a:t>engagement with, science</a:t>
            </a:r>
            <a:r>
              <a:rPr lang="en-US" sz="1800" dirty="0">
                <a:solidFill>
                  <a:schemeClr val="tx1"/>
                </a:solidFill>
              </a:rPr>
              <a:t>; and</a:t>
            </a:r>
          </a:p>
          <a:p>
            <a:pPr marL="764941" lvl="1" indent="-342900">
              <a:buFont typeface="Arial" panose="020B0604020202020204" pitchFamily="34" charset="0"/>
              <a:buChar char="•"/>
            </a:pPr>
            <a:r>
              <a:rPr lang="en-US" sz="1800" dirty="0">
                <a:solidFill>
                  <a:schemeClr val="tx1"/>
                </a:solidFill>
              </a:rPr>
              <a:t>promoting the development and maintenance of the national science system and </a:t>
            </a:r>
            <a:r>
              <a:rPr lang="en-US" sz="1800" dirty="0">
                <a:solidFill>
                  <a:srgbClr val="FF0000"/>
                </a:solidFill>
              </a:rPr>
              <a:t>support of Government priorities</a:t>
            </a:r>
            <a:r>
              <a:rPr lang="en-US" sz="1800" dirty="0">
                <a:solidFill>
                  <a:schemeClr val="tx1"/>
                </a:solidFill>
              </a:rPr>
              <a:t>.</a:t>
            </a:r>
          </a:p>
          <a:p>
            <a:pPr marL="0" indent="0">
              <a:buNone/>
            </a:pPr>
            <a:endParaRPr lang="en-US" sz="1800" b="1"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3066244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664677" y="228602"/>
            <a:ext cx="8308842" cy="651075"/>
          </a:xfrm>
        </p:spPr>
        <p:txBody>
          <a:bodyPr>
            <a:noAutofit/>
          </a:bodyPr>
          <a:lstStyle/>
          <a:p>
            <a:pPr algn="ctr"/>
            <a:r>
              <a:rPr lang="en-US" sz="2400" dirty="0">
                <a:solidFill>
                  <a:srgbClr val="C00000"/>
                </a:solidFill>
              </a:rPr>
              <a:t>NRF Impact Framework</a:t>
            </a:r>
          </a:p>
        </p:txBody>
      </p:sp>
      <p:sp>
        <p:nvSpPr>
          <p:cNvPr id="5" name="Content Placeholder 4">
            <a:extLst>
              <a:ext uri="{FF2B5EF4-FFF2-40B4-BE49-F238E27FC236}">
                <a16:creationId xmlns:a16="http://schemas.microsoft.com/office/drawing/2014/main" id="{B379F33C-DC52-E949-A480-440E04FD4C7F}"/>
              </a:ext>
            </a:extLst>
          </p:cNvPr>
          <p:cNvSpPr>
            <a:spLocks noGrp="1"/>
          </p:cNvSpPr>
          <p:nvPr>
            <p:ph idx="1"/>
          </p:nvPr>
        </p:nvSpPr>
        <p:spPr>
          <a:xfrm>
            <a:off x="1783200" y="879676"/>
            <a:ext cx="8553600" cy="5127718"/>
          </a:xfrm>
        </p:spPr>
        <p:txBody>
          <a:bodyPr>
            <a:noAutofit/>
          </a:bodyPr>
          <a:lstStyle/>
          <a:p>
            <a:pPr marL="0" indent="0">
              <a:buNone/>
            </a:pPr>
            <a:r>
              <a:rPr lang="en-US" sz="1600" b="1" dirty="0">
                <a:solidFill>
                  <a:schemeClr val="tx1"/>
                </a:solidFill>
              </a:rPr>
              <a:t>Impact</a:t>
            </a:r>
          </a:p>
          <a:p>
            <a:pPr marL="0" indent="0">
              <a:buNone/>
            </a:pPr>
            <a:r>
              <a:rPr lang="en-ZA" sz="1800" b="1" dirty="0">
                <a:solidFill>
                  <a:schemeClr val="tx1"/>
                </a:solidFill>
              </a:rPr>
              <a:t>A beneficial change in society or knowledge advancement, brought about as a direct or indirect result of the NRF’s research support interventions, whether planned or unintended; immediate or long-term.</a:t>
            </a:r>
            <a:endParaRPr lang="en-US" sz="1800" b="1" dirty="0">
              <a:solidFill>
                <a:schemeClr val="tx1"/>
              </a:solidFill>
            </a:endParaRPr>
          </a:p>
          <a:p>
            <a:pPr marL="0" indent="0">
              <a:buNone/>
            </a:pPr>
            <a:endParaRPr lang="en-US" sz="1600" b="1" dirty="0">
              <a:solidFill>
                <a:schemeClr val="tx1"/>
              </a:solidFill>
            </a:endParaRPr>
          </a:p>
          <a:p>
            <a:pPr marL="0" indent="0">
              <a:buNone/>
            </a:pPr>
            <a:r>
              <a:rPr lang="en-US" sz="1600" b="1" dirty="0">
                <a:solidFill>
                  <a:schemeClr val="tx1"/>
                </a:solidFill>
              </a:rPr>
              <a:t>Challenges</a:t>
            </a:r>
          </a:p>
          <a:p>
            <a:pPr marL="342900" indent="-342900">
              <a:buFont typeface="Arial" panose="020B0604020202020204" pitchFamily="34" charset="0"/>
              <a:buChar char="•"/>
            </a:pPr>
            <a:r>
              <a:rPr lang="en-ZA" sz="1600" dirty="0">
                <a:solidFill>
                  <a:schemeClr val="tx1"/>
                </a:solidFill>
              </a:rPr>
              <a:t>A resource constrained environment.</a:t>
            </a:r>
          </a:p>
          <a:p>
            <a:pPr marL="342900" indent="-342900">
              <a:buFont typeface="Arial" panose="020B0604020202020204" pitchFamily="34" charset="0"/>
              <a:buChar char="•"/>
            </a:pPr>
            <a:r>
              <a:rPr lang="en-ZA" sz="1600" dirty="0">
                <a:solidFill>
                  <a:schemeClr val="tx1"/>
                </a:solidFill>
              </a:rPr>
              <a:t>Research institutions and human capacity development needs are at different stages of maturity.</a:t>
            </a:r>
          </a:p>
          <a:p>
            <a:pPr marL="0" indent="0">
              <a:buNone/>
            </a:pPr>
            <a:endParaRPr lang="en-ZA" sz="1600" b="1" dirty="0">
              <a:solidFill>
                <a:schemeClr val="tx1"/>
              </a:solidFill>
            </a:endParaRPr>
          </a:p>
          <a:p>
            <a:pPr marL="0" indent="0">
              <a:buNone/>
            </a:pPr>
            <a:r>
              <a:rPr lang="en-ZA" sz="1600" b="1" dirty="0">
                <a:solidFill>
                  <a:schemeClr val="tx1"/>
                </a:solidFill>
              </a:rPr>
              <a:t>Fundamentals</a:t>
            </a:r>
          </a:p>
          <a:p>
            <a:pPr marL="342900" indent="-342900">
              <a:buFont typeface="Arial" panose="020B0604020202020204" pitchFamily="34" charset="0"/>
              <a:buChar char="•"/>
            </a:pPr>
            <a:r>
              <a:rPr lang="en-ZA" sz="1600" dirty="0">
                <a:solidFill>
                  <a:schemeClr val="tx1"/>
                </a:solidFill>
              </a:rPr>
              <a:t>Human capacity development and transformation are fundamental to our Impact Framework.</a:t>
            </a:r>
            <a:r>
              <a:rPr lang="en-ZA" sz="1600" strike="sngStrike" dirty="0">
                <a:solidFill>
                  <a:schemeClr val="tx1"/>
                </a:solidFill>
              </a:rPr>
              <a:t> </a:t>
            </a:r>
          </a:p>
          <a:p>
            <a:pPr marL="342900" indent="-342900">
              <a:buFont typeface="Arial" panose="020B0604020202020204" pitchFamily="34" charset="0"/>
              <a:buChar char="•"/>
            </a:pPr>
            <a:r>
              <a:rPr lang="en-ZA" sz="1600" dirty="0">
                <a:solidFill>
                  <a:schemeClr val="tx1"/>
                </a:solidFill>
              </a:rPr>
              <a:t>Pursue impact across all fields and disciplines and research methods. </a:t>
            </a:r>
          </a:p>
          <a:p>
            <a:pPr marL="342900" indent="-342900">
              <a:buFont typeface="Arial" panose="020B0604020202020204" pitchFamily="34" charset="0"/>
              <a:buChar char="•"/>
            </a:pPr>
            <a:r>
              <a:rPr lang="en-ZA" sz="1600" dirty="0">
                <a:solidFill>
                  <a:schemeClr val="tx1"/>
                </a:solidFill>
              </a:rPr>
              <a:t>Scientific rigour remains fundamental.</a:t>
            </a:r>
            <a:endParaRPr lang="en-US" sz="1600" dirty="0">
              <a:solidFill>
                <a:schemeClr val="tx1"/>
              </a:solidFill>
            </a:endParaRPr>
          </a:p>
          <a:p>
            <a:pPr marL="342900" indent="-342900">
              <a:buFont typeface="Arial" panose="020B0604020202020204" pitchFamily="34" charset="0"/>
              <a:buChar char="•"/>
            </a:pPr>
            <a:endParaRPr lang="en-US" sz="1600" dirty="0">
              <a:solidFill>
                <a:schemeClr val="tx1"/>
              </a:solidFill>
            </a:endParaRPr>
          </a:p>
          <a:p>
            <a:pPr marL="342900" indent="-342900">
              <a:buFont typeface="Arial" panose="020B0604020202020204" pitchFamily="34" charset="0"/>
              <a:buChar char="•"/>
            </a:pPr>
            <a:endParaRPr lang="en-US" sz="1600" dirty="0">
              <a:solidFill>
                <a:schemeClr val="tx1"/>
              </a:solidFill>
            </a:endParaRPr>
          </a:p>
          <a:p>
            <a:pPr marL="342900" indent="-342900">
              <a:buFont typeface="Arial" panose="020B0604020202020204" pitchFamily="34" charset="0"/>
              <a:buChar char="•"/>
            </a:pPr>
            <a:endParaRPr lang="en-US" sz="1600" dirty="0">
              <a:solidFill>
                <a:schemeClr val="tx1"/>
              </a:solidFill>
            </a:endParaRPr>
          </a:p>
          <a:p>
            <a:pPr marL="342900" indent="-342900">
              <a:buFont typeface="Arial" panose="020B0604020202020204" pitchFamily="34" charset="0"/>
              <a:buChar char="•"/>
            </a:pPr>
            <a:endParaRPr lang="en-US" sz="1600" dirty="0">
              <a:solidFill>
                <a:schemeClr val="tx1"/>
              </a:solidFill>
            </a:endParaRPr>
          </a:p>
          <a:p>
            <a:pPr marL="342900" indent="-342900">
              <a:buFont typeface="Arial" panose="020B0604020202020204" pitchFamily="34" charset="0"/>
              <a:buChar char="•"/>
            </a:pPr>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p:txBody>
      </p:sp>
    </p:spTree>
    <p:extLst>
      <p:ext uri="{BB962C8B-B14F-4D97-AF65-F5344CB8AC3E}">
        <p14:creationId xmlns:p14="http://schemas.microsoft.com/office/powerpoint/2010/main" val="417510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803570" y="106897"/>
            <a:ext cx="8308842" cy="651075"/>
          </a:xfrm>
        </p:spPr>
        <p:txBody>
          <a:bodyPr>
            <a:noAutofit/>
          </a:bodyPr>
          <a:lstStyle/>
          <a:p>
            <a:pPr algn="ctr"/>
            <a:r>
              <a:rPr lang="en-US" sz="2400" dirty="0">
                <a:solidFill>
                  <a:srgbClr val="C00000"/>
                </a:solidFill>
              </a:rPr>
              <a:t>Stages of Assessment</a:t>
            </a: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 r="321" b="22761"/>
          <a:stretch/>
        </p:blipFill>
        <p:spPr bwMode="auto">
          <a:xfrm>
            <a:off x="2825675" y="599572"/>
            <a:ext cx="5977525" cy="1906029"/>
          </a:xfrm>
          <a:prstGeom prst="rect">
            <a:avLst/>
          </a:prstGeom>
          <a:noFill/>
          <a:ln>
            <a:noFill/>
          </a:ln>
          <a:extLst>
            <a:ext uri="{53640926-AAD7-44D8-BBD7-CCE9431645EC}">
              <a14:shadowObscured xmlns:a14="http://schemas.microsoft.com/office/drawing/2010/main"/>
            </a:ext>
          </a:extLst>
        </p:spPr>
      </p:pic>
      <p:sp>
        <p:nvSpPr>
          <p:cNvPr id="7" name="Content Placeholder 4">
            <a:extLst>
              <a:ext uri="{FF2B5EF4-FFF2-40B4-BE49-F238E27FC236}">
                <a16:creationId xmlns:a16="http://schemas.microsoft.com/office/drawing/2014/main" id="{B379F33C-DC52-E949-A480-440E04FD4C7F}"/>
              </a:ext>
            </a:extLst>
          </p:cNvPr>
          <p:cNvSpPr>
            <a:spLocks noGrp="1"/>
          </p:cNvSpPr>
          <p:nvPr>
            <p:ph idx="1"/>
          </p:nvPr>
        </p:nvSpPr>
        <p:spPr>
          <a:xfrm>
            <a:off x="1725600" y="2440800"/>
            <a:ext cx="8848800" cy="3175200"/>
          </a:xfrm>
        </p:spPr>
        <p:txBody>
          <a:bodyPr>
            <a:noAutofit/>
          </a:bodyPr>
          <a:lstStyle/>
          <a:p>
            <a:pPr marL="0" indent="0">
              <a:buNone/>
            </a:pPr>
            <a:r>
              <a:rPr lang="en-US" sz="1600" b="1" i="1" dirty="0">
                <a:solidFill>
                  <a:schemeClr val="tx1"/>
                </a:solidFill>
              </a:rPr>
              <a:t>Ex-ante</a:t>
            </a:r>
            <a:r>
              <a:rPr lang="en-US" sz="1600" b="1" dirty="0">
                <a:solidFill>
                  <a:schemeClr val="tx1"/>
                </a:solidFill>
              </a:rPr>
              <a:t> - Planning for impact: </a:t>
            </a:r>
          </a:p>
          <a:p>
            <a:pPr>
              <a:buFont typeface="Arial" panose="020B0604020202020204" pitchFamily="34" charset="0"/>
              <a:buChar char="•"/>
            </a:pPr>
            <a:r>
              <a:rPr lang="en-ZA" sz="1600" dirty="0">
                <a:solidFill>
                  <a:schemeClr val="tx1"/>
                </a:solidFill>
              </a:rPr>
              <a:t>Ensure that the NRF’s processes, strategies and policies advance research impact.</a:t>
            </a:r>
          </a:p>
          <a:p>
            <a:pPr>
              <a:buFont typeface="Arial" panose="020B0604020202020204" pitchFamily="34" charset="0"/>
              <a:buChar char="•"/>
            </a:pPr>
            <a:r>
              <a:rPr lang="en-ZA" sz="1600" dirty="0">
                <a:solidFill>
                  <a:schemeClr val="tx1"/>
                </a:solidFill>
              </a:rPr>
              <a:t>Funded projects have potential for impact.</a:t>
            </a:r>
            <a:endParaRPr lang="en-US" sz="1600" b="1" dirty="0">
              <a:solidFill>
                <a:schemeClr val="tx1"/>
              </a:solidFill>
            </a:endParaRPr>
          </a:p>
          <a:p>
            <a:pPr marL="0" indent="0">
              <a:buNone/>
            </a:pPr>
            <a:r>
              <a:rPr lang="en-US" sz="1600" b="1" dirty="0">
                <a:solidFill>
                  <a:schemeClr val="tx1"/>
                </a:solidFill>
              </a:rPr>
              <a:t>Ex-Post - </a:t>
            </a:r>
            <a:r>
              <a:rPr lang="en-ZA" sz="1600" b="1" dirty="0">
                <a:solidFill>
                  <a:schemeClr val="tx1"/>
                </a:solidFill>
              </a:rPr>
              <a:t>Identification and communication of research impact stories</a:t>
            </a:r>
            <a:endParaRPr lang="en-US" sz="1600" b="1" dirty="0">
              <a:solidFill>
                <a:schemeClr val="tx1"/>
              </a:solidFill>
            </a:endParaRPr>
          </a:p>
          <a:p>
            <a:pPr marL="342900" indent="-342900">
              <a:buFont typeface="Arial" panose="020B0604020202020204" pitchFamily="34" charset="0"/>
              <a:buChar char="•"/>
            </a:pPr>
            <a:r>
              <a:rPr lang="en-ZA" sz="1600" dirty="0">
                <a:solidFill>
                  <a:schemeClr val="tx1"/>
                </a:solidFill>
              </a:rPr>
              <a:t>Identify where the NRF’s investments, and the research it has supported or carried out, have contributed to outcomes or impacts. </a:t>
            </a:r>
          </a:p>
          <a:p>
            <a:pPr marL="342900" indent="-342900">
              <a:buFont typeface="Arial" panose="020B0604020202020204" pitchFamily="34" charset="0"/>
              <a:buChar char="•"/>
            </a:pPr>
            <a:r>
              <a:rPr lang="en-ZA" sz="1600" dirty="0">
                <a:solidFill>
                  <a:schemeClr val="tx1"/>
                </a:solidFill>
              </a:rPr>
              <a:t>This stage is outside of our area of control.</a:t>
            </a:r>
          </a:p>
          <a:p>
            <a:pPr marL="342900" indent="-342900">
              <a:buFont typeface="Arial" panose="020B0604020202020204" pitchFamily="34" charset="0"/>
              <a:buChar char="•"/>
            </a:pPr>
            <a:r>
              <a:rPr lang="en-ZA" sz="1600" dirty="0">
                <a:solidFill>
                  <a:schemeClr val="tx1"/>
                </a:solidFill>
              </a:rPr>
              <a:t>Focus on demonstrating impact through case studies and relevant indicators, rather than to compare, evaluate, or measure research impact and attribution. </a:t>
            </a:r>
          </a:p>
          <a:p>
            <a:pPr marL="342900" indent="-342900">
              <a:buFont typeface="Arial" panose="020B0604020202020204" pitchFamily="34" charset="0"/>
              <a:buChar char="•"/>
            </a:pPr>
            <a:r>
              <a:rPr lang="en-ZA" sz="1600" dirty="0">
                <a:solidFill>
                  <a:schemeClr val="tx1"/>
                </a:solidFill>
              </a:rPr>
              <a:t>Case studies will rely on a variety of quantitative and qualitative assessment methodologies and indicators, taking the field and discipline into account.</a:t>
            </a:r>
          </a:p>
        </p:txBody>
      </p:sp>
    </p:spTree>
    <p:extLst>
      <p:ext uri="{BB962C8B-B14F-4D97-AF65-F5344CB8AC3E}">
        <p14:creationId xmlns:p14="http://schemas.microsoft.com/office/powerpoint/2010/main" val="342037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576517"/>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2900" b="1" dirty="0">
                <a:solidFill>
                  <a:srgbClr val="820000"/>
                </a:solidFill>
                <a:latin typeface="Garamond" panose="02020404030301010803" pitchFamily="18" charset="0"/>
              </a:rPr>
              <a:t>Marta </a:t>
            </a:r>
            <a:r>
              <a:rPr lang="nl-NL" sz="2900" b="1" dirty="0" err="1">
                <a:solidFill>
                  <a:srgbClr val="820000"/>
                </a:solidFill>
                <a:latin typeface="Garamond" panose="02020404030301010803" pitchFamily="18" charset="0"/>
              </a:rPr>
              <a:t>Wroblewska</a:t>
            </a:r>
            <a:r>
              <a:rPr lang="nl-NL" sz="2900" b="1" dirty="0">
                <a:solidFill>
                  <a:srgbClr val="820000"/>
                </a:solidFill>
                <a:latin typeface="Garamond" panose="02020404030301010803" pitchFamily="18" charset="0"/>
              </a:rPr>
              <a:t>  </a:t>
            </a:r>
          </a:p>
          <a:p>
            <a:pPr algn="ctr">
              <a:spcAft>
                <a:spcPts val="1800"/>
              </a:spcAft>
            </a:pPr>
            <a:r>
              <a:rPr lang="en-AU" sz="2500" i="1" dirty="0">
                <a:latin typeface="Garamond" panose="02020404030301010803" pitchFamily="18" charset="0"/>
              </a:rPr>
              <a:t>Chief Expert at National Centre for Research and Development, Poland</a:t>
            </a:r>
          </a:p>
          <a:p>
            <a:pPr algn="ctr">
              <a:spcAft>
                <a:spcPts val="1800"/>
              </a:spcAft>
            </a:pPr>
            <a:endParaRPr lang="en-AU" sz="2500" i="1" dirty="0">
              <a:latin typeface="Garamond" panose="02020404030301010803" pitchFamily="18" charset="0"/>
            </a:endParaRPr>
          </a:p>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680308" y="127592"/>
            <a:ext cx="8987692" cy="473543"/>
          </a:xfrm>
        </p:spPr>
        <p:txBody>
          <a:bodyPr>
            <a:noAutofit/>
          </a:bodyPr>
          <a:lstStyle/>
          <a:p>
            <a:pPr algn="ctr"/>
            <a:r>
              <a:rPr lang="en-US" sz="2400" dirty="0">
                <a:solidFill>
                  <a:srgbClr val="C00000"/>
                </a:solidFill>
              </a:rPr>
              <a:t>Impact Assessment throughout Impact Pathways</a:t>
            </a:r>
            <a:br>
              <a:rPr lang="en-US" sz="2400" dirty="0">
                <a:solidFill>
                  <a:srgbClr val="C00000"/>
                </a:solidFill>
              </a:rPr>
            </a:br>
            <a:endParaRPr lang="en-US" sz="2400" dirty="0">
              <a:solidFill>
                <a:srgbClr val="C00000"/>
              </a:solidFill>
            </a:endParaRPr>
          </a:p>
        </p:txBody>
      </p:sp>
      <p:pic>
        <p:nvPicPr>
          <p:cNvPr id="3" name="Content Placeholder 2"/>
          <p:cNvPicPr>
            <a:picLocks noGrp="1" noChangeAspect="1"/>
          </p:cNvPicPr>
          <p:nvPr>
            <p:ph idx="4294967295"/>
          </p:nvPr>
        </p:nvPicPr>
        <p:blipFill>
          <a:blip r:embed="rId2"/>
          <a:stretch>
            <a:fillRect/>
          </a:stretch>
        </p:blipFill>
        <p:spPr>
          <a:xfrm>
            <a:off x="3382226" y="518400"/>
            <a:ext cx="5583857" cy="5385320"/>
          </a:xfrm>
          <a:prstGeom prst="rect">
            <a:avLst/>
          </a:prstGeom>
        </p:spPr>
      </p:pic>
    </p:spTree>
    <p:extLst>
      <p:ext uri="{BB962C8B-B14F-4D97-AF65-F5344CB8AC3E}">
        <p14:creationId xmlns:p14="http://schemas.microsoft.com/office/powerpoint/2010/main" val="669252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760370" y="227243"/>
            <a:ext cx="8308842" cy="651075"/>
          </a:xfrm>
        </p:spPr>
        <p:txBody>
          <a:bodyPr>
            <a:noAutofit/>
          </a:bodyPr>
          <a:lstStyle/>
          <a:p>
            <a:pPr algn="ctr"/>
            <a:r>
              <a:rPr lang="en-US" sz="2400" dirty="0">
                <a:solidFill>
                  <a:srgbClr val="C00000"/>
                </a:solidFill>
              </a:rPr>
              <a:t>Pathway - Input Assessment</a:t>
            </a:r>
          </a:p>
        </p:txBody>
      </p:sp>
      <p:sp>
        <p:nvSpPr>
          <p:cNvPr id="2" name="Hexagon 1"/>
          <p:cNvSpPr/>
          <p:nvPr/>
        </p:nvSpPr>
        <p:spPr>
          <a:xfrm>
            <a:off x="1718400" y="628343"/>
            <a:ext cx="1270800" cy="114005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prstClr val="white"/>
                </a:solidFill>
                <a:latin typeface="Arial"/>
              </a:rPr>
              <a:t>Inputs</a:t>
            </a:r>
          </a:p>
        </p:txBody>
      </p:sp>
      <p:sp>
        <p:nvSpPr>
          <p:cNvPr id="6" name="Rectangle 5"/>
          <p:cNvSpPr/>
          <p:nvPr/>
        </p:nvSpPr>
        <p:spPr>
          <a:xfrm>
            <a:off x="3043200" y="1703323"/>
            <a:ext cx="7380000" cy="2308324"/>
          </a:xfrm>
          <a:prstGeom prst="rect">
            <a:avLst/>
          </a:prstGeom>
        </p:spPr>
        <p:txBody>
          <a:bodyPr wrap="square">
            <a:spAutoFit/>
          </a:bodyPr>
          <a:lstStyle/>
          <a:p>
            <a:r>
              <a:rPr lang="en-ZA" dirty="0">
                <a:solidFill>
                  <a:prstClr val="black"/>
                </a:solidFill>
                <a:latin typeface="Arial"/>
              </a:rPr>
              <a:t>Assessment will determine whether the NRF’s policies, strategies and plans regarding investment into the research sector align with &amp; contribute to </a:t>
            </a:r>
          </a:p>
          <a:p>
            <a:pPr marL="285750" indent="-285750">
              <a:buFont typeface="Arial" panose="020B0604020202020204" pitchFamily="34" charset="0"/>
              <a:buChar char="•"/>
            </a:pPr>
            <a:r>
              <a:rPr lang="en-ZA" dirty="0">
                <a:solidFill>
                  <a:prstClr val="black"/>
                </a:solidFill>
                <a:latin typeface="Arial"/>
              </a:rPr>
              <a:t>National development, </a:t>
            </a:r>
          </a:p>
          <a:p>
            <a:pPr marL="285750" indent="-285750">
              <a:buFont typeface="Arial" panose="020B0604020202020204" pitchFamily="34" charset="0"/>
              <a:buChar char="•"/>
            </a:pPr>
            <a:r>
              <a:rPr lang="en-ZA" dirty="0">
                <a:solidFill>
                  <a:prstClr val="black"/>
                </a:solidFill>
                <a:latin typeface="Arial"/>
              </a:rPr>
              <a:t>National and international priorities, and</a:t>
            </a:r>
          </a:p>
          <a:p>
            <a:pPr marL="285750" indent="-285750">
              <a:buFont typeface="Arial" panose="020B0604020202020204" pitchFamily="34" charset="0"/>
              <a:buChar char="•"/>
            </a:pPr>
            <a:r>
              <a:rPr lang="en-ZA" dirty="0">
                <a:solidFill>
                  <a:prstClr val="black"/>
                </a:solidFill>
                <a:latin typeface="Arial"/>
              </a:rPr>
              <a:t>Responding to developmental challenges. </a:t>
            </a:r>
          </a:p>
          <a:p>
            <a:r>
              <a:rPr lang="en-ZA" dirty="0">
                <a:solidFill>
                  <a:prstClr val="black"/>
                </a:solidFill>
                <a:latin typeface="Arial"/>
              </a:rPr>
              <a:t>We will also assess whether investments (financial, human, infrastructure) are aligned to advance impact.</a:t>
            </a:r>
          </a:p>
        </p:txBody>
      </p:sp>
      <p:sp>
        <p:nvSpPr>
          <p:cNvPr id="8" name="Rectangle 7"/>
          <p:cNvSpPr/>
          <p:nvPr/>
        </p:nvSpPr>
        <p:spPr>
          <a:xfrm>
            <a:off x="1760370" y="4166046"/>
            <a:ext cx="8662830" cy="1754326"/>
          </a:xfrm>
          <a:prstGeom prst="rect">
            <a:avLst/>
          </a:prstGeom>
        </p:spPr>
        <p:txBody>
          <a:bodyPr wrap="square">
            <a:spAutoFit/>
          </a:bodyPr>
          <a:lstStyle/>
          <a:p>
            <a:pPr marL="285750" indent="-285750">
              <a:buFont typeface="Arial" panose="020B0604020202020204" pitchFamily="34" charset="0"/>
              <a:buChar char="•"/>
            </a:pPr>
            <a:r>
              <a:rPr lang="en-ZA" i="1" dirty="0">
                <a:solidFill>
                  <a:prstClr val="black"/>
                </a:solidFill>
                <a:latin typeface="Arial"/>
              </a:rPr>
              <a:t>Ex-ante</a:t>
            </a:r>
            <a:r>
              <a:rPr lang="en-ZA" dirty="0">
                <a:solidFill>
                  <a:prstClr val="black"/>
                </a:solidFill>
                <a:latin typeface="Arial"/>
              </a:rPr>
              <a:t> assessment of research proposals will assess the potential for impact. </a:t>
            </a:r>
          </a:p>
          <a:p>
            <a:pPr marL="285750" indent="-285750">
              <a:buFont typeface="Arial" panose="020B0604020202020204" pitchFamily="34" charset="0"/>
              <a:buChar char="•"/>
            </a:pPr>
            <a:r>
              <a:rPr lang="en-ZA" dirty="0">
                <a:solidFill>
                  <a:prstClr val="black"/>
                </a:solidFill>
                <a:latin typeface="Arial"/>
              </a:rPr>
              <a:t>Assessment may include, among others, </a:t>
            </a:r>
          </a:p>
          <a:p>
            <a:pPr marL="742950" lvl="1" indent="-285750">
              <a:buFont typeface="Arial" panose="020B0604020202020204" pitchFamily="34" charset="0"/>
              <a:buChar char="•"/>
            </a:pPr>
            <a:r>
              <a:rPr lang="en-ZA" dirty="0">
                <a:solidFill>
                  <a:prstClr val="black"/>
                </a:solidFill>
                <a:latin typeface="Arial"/>
              </a:rPr>
              <a:t>Intended impact (an impact statement), </a:t>
            </a:r>
          </a:p>
          <a:p>
            <a:pPr marL="742950" lvl="1" indent="-285750">
              <a:buFont typeface="Arial" panose="020B0604020202020204" pitchFamily="34" charset="0"/>
              <a:buChar char="•"/>
            </a:pPr>
            <a:r>
              <a:rPr lang="en-ZA" dirty="0">
                <a:solidFill>
                  <a:prstClr val="black"/>
                </a:solidFill>
                <a:latin typeface="Arial"/>
              </a:rPr>
              <a:t>Engagement and collaboration (engaged research statement with end-user involvement), and </a:t>
            </a:r>
          </a:p>
          <a:p>
            <a:pPr marL="742950" lvl="1" indent="-285750">
              <a:buFont typeface="Arial" panose="020B0604020202020204" pitchFamily="34" charset="0"/>
              <a:buChar char="•"/>
            </a:pPr>
            <a:r>
              <a:rPr lang="en-ZA" dirty="0">
                <a:solidFill>
                  <a:prstClr val="black"/>
                </a:solidFill>
                <a:latin typeface="Arial"/>
              </a:rPr>
              <a:t>Transformation (who is involved in the project).</a:t>
            </a:r>
          </a:p>
        </p:txBody>
      </p:sp>
      <p:sp>
        <p:nvSpPr>
          <p:cNvPr id="9" name="Rectangle 8"/>
          <p:cNvSpPr/>
          <p:nvPr/>
        </p:nvSpPr>
        <p:spPr>
          <a:xfrm>
            <a:off x="2989200" y="889441"/>
            <a:ext cx="7369200" cy="646331"/>
          </a:xfrm>
          <a:prstGeom prst="rect">
            <a:avLst/>
          </a:prstGeom>
        </p:spPr>
        <p:txBody>
          <a:bodyPr wrap="square">
            <a:spAutoFit/>
          </a:bodyPr>
          <a:lstStyle/>
          <a:p>
            <a:r>
              <a:rPr lang="en-ZA" dirty="0">
                <a:solidFill>
                  <a:prstClr val="black"/>
                </a:solidFill>
                <a:latin typeface="Arial"/>
              </a:rPr>
              <a:t>NRF resources invested into the knowledge enterprise to support, promote and advance research impact.</a:t>
            </a:r>
          </a:p>
        </p:txBody>
      </p:sp>
    </p:spTree>
    <p:extLst>
      <p:ext uri="{BB962C8B-B14F-4D97-AF65-F5344CB8AC3E}">
        <p14:creationId xmlns:p14="http://schemas.microsoft.com/office/powerpoint/2010/main" val="3027968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760370" y="227243"/>
            <a:ext cx="8308842" cy="651075"/>
          </a:xfrm>
        </p:spPr>
        <p:txBody>
          <a:bodyPr>
            <a:noAutofit/>
          </a:bodyPr>
          <a:lstStyle/>
          <a:p>
            <a:pPr algn="ctr"/>
            <a:r>
              <a:rPr lang="en-US" sz="2400" dirty="0">
                <a:solidFill>
                  <a:srgbClr val="C00000"/>
                </a:solidFill>
              </a:rPr>
              <a:t>Pathway - Activity Assessment</a:t>
            </a:r>
          </a:p>
        </p:txBody>
      </p:sp>
      <p:sp>
        <p:nvSpPr>
          <p:cNvPr id="2" name="Hexagon 1"/>
          <p:cNvSpPr/>
          <p:nvPr/>
        </p:nvSpPr>
        <p:spPr>
          <a:xfrm>
            <a:off x="1689600" y="525600"/>
            <a:ext cx="1598400" cy="1310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prstClr val="white"/>
                </a:solidFill>
                <a:latin typeface="Arial"/>
              </a:rPr>
              <a:t>Activities</a:t>
            </a:r>
          </a:p>
        </p:txBody>
      </p:sp>
      <p:sp>
        <p:nvSpPr>
          <p:cNvPr id="6" name="Rectangle 5"/>
          <p:cNvSpPr/>
          <p:nvPr/>
        </p:nvSpPr>
        <p:spPr>
          <a:xfrm>
            <a:off x="3115201" y="2272381"/>
            <a:ext cx="6134391" cy="1200329"/>
          </a:xfrm>
          <a:prstGeom prst="rect">
            <a:avLst/>
          </a:prstGeom>
        </p:spPr>
        <p:txBody>
          <a:bodyPr wrap="square">
            <a:spAutoFit/>
          </a:bodyPr>
          <a:lstStyle/>
          <a:p>
            <a:r>
              <a:rPr lang="en-ZA" dirty="0">
                <a:solidFill>
                  <a:prstClr val="black"/>
                </a:solidFill>
                <a:latin typeface="Arial"/>
              </a:rPr>
              <a:t>Assessment will focus on whether the NRF’s funding instruments, programmes, processes, incentives etc. are:</a:t>
            </a:r>
          </a:p>
          <a:p>
            <a:pPr marL="285750" indent="-285750">
              <a:buFont typeface="Arial" panose="020B0604020202020204" pitchFamily="34" charset="0"/>
              <a:buChar char="•"/>
            </a:pPr>
            <a:r>
              <a:rPr lang="en-ZA" dirty="0">
                <a:solidFill>
                  <a:prstClr val="black"/>
                </a:solidFill>
                <a:latin typeface="Arial"/>
              </a:rPr>
              <a:t>Aligned with the research impact agenda, and </a:t>
            </a:r>
          </a:p>
          <a:p>
            <a:pPr marL="285750" indent="-285750">
              <a:buFont typeface="Arial" panose="020B0604020202020204" pitchFamily="34" charset="0"/>
              <a:buChar char="•"/>
            </a:pPr>
            <a:r>
              <a:rPr lang="en-ZA" dirty="0">
                <a:solidFill>
                  <a:prstClr val="black"/>
                </a:solidFill>
                <a:latin typeface="Arial"/>
              </a:rPr>
              <a:t>Implemented taking potential impact into consideration. </a:t>
            </a:r>
          </a:p>
        </p:txBody>
      </p:sp>
      <p:sp>
        <p:nvSpPr>
          <p:cNvPr id="3" name="Rectangle 2"/>
          <p:cNvSpPr/>
          <p:nvPr/>
        </p:nvSpPr>
        <p:spPr>
          <a:xfrm>
            <a:off x="2488800" y="4253148"/>
            <a:ext cx="7444800" cy="1200329"/>
          </a:xfrm>
          <a:prstGeom prst="rect">
            <a:avLst/>
          </a:prstGeom>
        </p:spPr>
        <p:txBody>
          <a:bodyPr wrap="square">
            <a:spAutoFit/>
          </a:bodyPr>
          <a:lstStyle/>
          <a:p>
            <a:pPr marL="285750" indent="-285750">
              <a:buFont typeface="Arial" panose="020B0604020202020204" pitchFamily="34" charset="0"/>
              <a:buChar char="•"/>
            </a:pPr>
            <a:r>
              <a:rPr lang="en-ZA" dirty="0">
                <a:solidFill>
                  <a:prstClr val="black"/>
                </a:solidFill>
                <a:latin typeface="Arial"/>
              </a:rPr>
              <a:t>Assessment could include progress reporting and surveys.</a:t>
            </a:r>
          </a:p>
          <a:p>
            <a:pPr marL="285750" indent="-285750">
              <a:buFont typeface="Arial" panose="020B0604020202020204" pitchFamily="34" charset="0"/>
              <a:buChar char="•"/>
            </a:pPr>
            <a:r>
              <a:rPr lang="en-ZA" dirty="0">
                <a:solidFill>
                  <a:prstClr val="black"/>
                </a:solidFill>
                <a:latin typeface="Arial"/>
              </a:rPr>
              <a:t>Periodic research progress reports to be used to determine whether planned engagements, collaborations and partnership activities with end-users occur. </a:t>
            </a:r>
          </a:p>
        </p:txBody>
      </p:sp>
      <p:sp>
        <p:nvSpPr>
          <p:cNvPr id="5" name="Rectangle 4"/>
          <p:cNvSpPr/>
          <p:nvPr/>
        </p:nvSpPr>
        <p:spPr>
          <a:xfrm>
            <a:off x="3205200" y="713825"/>
            <a:ext cx="7102800" cy="923330"/>
          </a:xfrm>
          <a:prstGeom prst="rect">
            <a:avLst/>
          </a:prstGeom>
        </p:spPr>
        <p:txBody>
          <a:bodyPr wrap="square">
            <a:spAutoFit/>
          </a:bodyPr>
          <a:lstStyle/>
          <a:p>
            <a:r>
              <a:rPr lang="en-ZA" dirty="0">
                <a:solidFill>
                  <a:prstClr val="black"/>
                </a:solidFill>
                <a:latin typeface="Arial"/>
              </a:rPr>
              <a:t>Include any actions that directly or indirectly advance new knowledge, new applications of knowledge, innovation or human capacity development.</a:t>
            </a:r>
          </a:p>
        </p:txBody>
      </p:sp>
    </p:spTree>
    <p:extLst>
      <p:ext uri="{BB962C8B-B14F-4D97-AF65-F5344CB8AC3E}">
        <p14:creationId xmlns:p14="http://schemas.microsoft.com/office/powerpoint/2010/main" val="3446710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760370" y="227243"/>
            <a:ext cx="8308842" cy="651075"/>
          </a:xfrm>
        </p:spPr>
        <p:txBody>
          <a:bodyPr>
            <a:noAutofit/>
          </a:bodyPr>
          <a:lstStyle/>
          <a:p>
            <a:pPr algn="ctr"/>
            <a:r>
              <a:rPr lang="en-US" sz="2400" dirty="0">
                <a:solidFill>
                  <a:srgbClr val="C00000"/>
                </a:solidFill>
              </a:rPr>
              <a:t>Pathway - Output Assessment</a:t>
            </a:r>
          </a:p>
        </p:txBody>
      </p:sp>
      <p:sp>
        <p:nvSpPr>
          <p:cNvPr id="2" name="Hexagon 1"/>
          <p:cNvSpPr/>
          <p:nvPr/>
        </p:nvSpPr>
        <p:spPr>
          <a:xfrm>
            <a:off x="1819209" y="656695"/>
            <a:ext cx="1454400" cy="128010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prstClr val="white"/>
                </a:solidFill>
                <a:latin typeface="Arial"/>
              </a:rPr>
              <a:t>Outputs</a:t>
            </a:r>
          </a:p>
        </p:txBody>
      </p:sp>
      <p:sp>
        <p:nvSpPr>
          <p:cNvPr id="6" name="Rectangle 5"/>
          <p:cNvSpPr/>
          <p:nvPr/>
        </p:nvSpPr>
        <p:spPr>
          <a:xfrm>
            <a:off x="2755210" y="2181475"/>
            <a:ext cx="6134391" cy="923330"/>
          </a:xfrm>
          <a:prstGeom prst="rect">
            <a:avLst/>
          </a:prstGeom>
        </p:spPr>
        <p:txBody>
          <a:bodyPr wrap="square">
            <a:spAutoFit/>
          </a:bodyPr>
          <a:lstStyle/>
          <a:p>
            <a:r>
              <a:rPr lang="en-ZA" dirty="0">
                <a:solidFill>
                  <a:prstClr val="black"/>
                </a:solidFill>
                <a:latin typeface="Arial"/>
              </a:rPr>
              <a:t>Analysis of human capacity development as well as research outputs taking Responsible Research Assessment (RRA) principles and practices into account. </a:t>
            </a:r>
          </a:p>
        </p:txBody>
      </p:sp>
      <p:sp>
        <p:nvSpPr>
          <p:cNvPr id="3" name="Rectangle 2"/>
          <p:cNvSpPr/>
          <p:nvPr/>
        </p:nvSpPr>
        <p:spPr>
          <a:xfrm>
            <a:off x="1905610" y="3415837"/>
            <a:ext cx="8409591" cy="2308324"/>
          </a:xfrm>
          <a:prstGeom prst="rect">
            <a:avLst/>
          </a:prstGeom>
        </p:spPr>
        <p:txBody>
          <a:bodyPr wrap="square">
            <a:spAutoFit/>
          </a:bodyPr>
          <a:lstStyle/>
          <a:p>
            <a:r>
              <a:rPr lang="en-ZA" dirty="0">
                <a:solidFill>
                  <a:prstClr val="black"/>
                </a:solidFill>
                <a:latin typeface="Arial"/>
              </a:rPr>
              <a:t>Assessment will include:</a:t>
            </a:r>
          </a:p>
          <a:p>
            <a:pPr marL="285750" indent="-285750">
              <a:buFont typeface="Arial" panose="020B0604020202020204" pitchFamily="34" charset="0"/>
              <a:buChar char="•"/>
            </a:pPr>
            <a:r>
              <a:rPr lang="en-ZA" dirty="0">
                <a:solidFill>
                  <a:prstClr val="black"/>
                </a:solidFill>
                <a:latin typeface="Arial"/>
              </a:rPr>
              <a:t>Output counts.</a:t>
            </a:r>
          </a:p>
          <a:p>
            <a:pPr marL="285750" indent="-285750">
              <a:buFont typeface="Arial" panose="020B0604020202020204" pitchFamily="34" charset="0"/>
              <a:buChar char="•"/>
            </a:pPr>
            <a:r>
              <a:rPr lang="en-ZA" dirty="0">
                <a:solidFill>
                  <a:prstClr val="black"/>
                </a:solidFill>
                <a:latin typeface="Arial"/>
              </a:rPr>
              <a:t>Throughput rate, quantity and quality of students produced including demography.</a:t>
            </a:r>
          </a:p>
          <a:p>
            <a:pPr marL="285750" indent="-285750">
              <a:buFont typeface="Arial" panose="020B0604020202020204" pitchFamily="34" charset="0"/>
              <a:buChar char="•"/>
            </a:pPr>
            <a:r>
              <a:rPr lang="en-ZA" dirty="0">
                <a:solidFill>
                  <a:prstClr val="black"/>
                </a:solidFill>
                <a:latin typeface="Arial"/>
              </a:rPr>
              <a:t>Community interaction assessment.</a:t>
            </a:r>
          </a:p>
          <a:p>
            <a:pPr marL="285750" indent="-285750">
              <a:buFont typeface="Arial" panose="020B0604020202020204" pitchFamily="34" charset="0"/>
              <a:buChar char="•"/>
            </a:pPr>
            <a:r>
              <a:rPr lang="en-ZA" dirty="0">
                <a:solidFill>
                  <a:prstClr val="black"/>
                </a:solidFill>
                <a:latin typeface="Arial"/>
              </a:rPr>
              <a:t>Communication resources (articles, policy brief, exhibition, communication output etc.).</a:t>
            </a:r>
          </a:p>
          <a:p>
            <a:pPr marL="285750" indent="-285750">
              <a:buFont typeface="Arial" panose="020B0604020202020204" pitchFamily="34" charset="0"/>
              <a:buChar char="•"/>
            </a:pPr>
            <a:r>
              <a:rPr lang="en-ZA" dirty="0">
                <a:solidFill>
                  <a:prstClr val="black"/>
                </a:solidFill>
                <a:latin typeface="Arial"/>
              </a:rPr>
              <a:t>Partnership count and increased joint funding/ investment with partners.</a:t>
            </a:r>
          </a:p>
        </p:txBody>
      </p:sp>
      <p:sp>
        <p:nvSpPr>
          <p:cNvPr id="5" name="Rectangle 4"/>
          <p:cNvSpPr/>
          <p:nvPr/>
        </p:nvSpPr>
        <p:spPr>
          <a:xfrm>
            <a:off x="3201600" y="973582"/>
            <a:ext cx="6206400" cy="923330"/>
          </a:xfrm>
          <a:prstGeom prst="rect">
            <a:avLst/>
          </a:prstGeom>
        </p:spPr>
        <p:txBody>
          <a:bodyPr wrap="square">
            <a:spAutoFit/>
          </a:bodyPr>
          <a:lstStyle/>
          <a:p>
            <a:r>
              <a:rPr lang="en-ZA" dirty="0">
                <a:solidFill>
                  <a:prstClr val="black"/>
                </a:solidFill>
                <a:latin typeface="Arial"/>
              </a:rPr>
              <a:t>Research products, new knowledge, policy briefs and policy proposals, engagement, collaboration, methods, patents and skills produced as a result of the NRF’s inputs.</a:t>
            </a:r>
          </a:p>
        </p:txBody>
      </p:sp>
    </p:spTree>
    <p:extLst>
      <p:ext uri="{BB962C8B-B14F-4D97-AF65-F5344CB8AC3E}">
        <p14:creationId xmlns:p14="http://schemas.microsoft.com/office/powerpoint/2010/main" val="2523754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760370" y="227243"/>
            <a:ext cx="8308842" cy="651075"/>
          </a:xfrm>
        </p:spPr>
        <p:txBody>
          <a:bodyPr>
            <a:noAutofit/>
          </a:bodyPr>
          <a:lstStyle/>
          <a:p>
            <a:pPr algn="ctr"/>
            <a:r>
              <a:rPr lang="en-US" sz="2400" dirty="0">
                <a:solidFill>
                  <a:srgbClr val="C00000"/>
                </a:solidFill>
              </a:rPr>
              <a:t>Pathway - Outcome Assessment</a:t>
            </a:r>
          </a:p>
        </p:txBody>
      </p:sp>
      <p:sp>
        <p:nvSpPr>
          <p:cNvPr id="2" name="Hexagon 1"/>
          <p:cNvSpPr/>
          <p:nvPr/>
        </p:nvSpPr>
        <p:spPr>
          <a:xfrm>
            <a:off x="1668001" y="656695"/>
            <a:ext cx="1605609" cy="131610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prstClr val="white"/>
                </a:solidFill>
                <a:latin typeface="Arial"/>
              </a:rPr>
              <a:t>Outcome</a:t>
            </a:r>
          </a:p>
        </p:txBody>
      </p:sp>
      <p:sp>
        <p:nvSpPr>
          <p:cNvPr id="6" name="Rectangle 5"/>
          <p:cNvSpPr/>
          <p:nvPr/>
        </p:nvSpPr>
        <p:spPr>
          <a:xfrm>
            <a:off x="3126005" y="2262021"/>
            <a:ext cx="6134391" cy="923330"/>
          </a:xfrm>
          <a:prstGeom prst="rect">
            <a:avLst/>
          </a:prstGeom>
        </p:spPr>
        <p:txBody>
          <a:bodyPr wrap="square">
            <a:spAutoFit/>
          </a:bodyPr>
          <a:lstStyle/>
          <a:p>
            <a:r>
              <a:rPr lang="en-ZA" dirty="0">
                <a:solidFill>
                  <a:prstClr val="black"/>
                </a:solidFill>
                <a:latin typeface="Arial"/>
              </a:rPr>
              <a:t>Assess the use of research by communities, businesses and industry, in policy development, and in further research. </a:t>
            </a:r>
          </a:p>
        </p:txBody>
      </p:sp>
      <p:sp>
        <p:nvSpPr>
          <p:cNvPr id="3" name="Rectangle 2"/>
          <p:cNvSpPr/>
          <p:nvPr/>
        </p:nvSpPr>
        <p:spPr>
          <a:xfrm>
            <a:off x="2035200" y="3538237"/>
            <a:ext cx="8316000" cy="2308324"/>
          </a:xfrm>
          <a:prstGeom prst="rect">
            <a:avLst/>
          </a:prstGeom>
        </p:spPr>
        <p:txBody>
          <a:bodyPr wrap="square">
            <a:spAutoFit/>
          </a:bodyPr>
          <a:lstStyle/>
          <a:p>
            <a:r>
              <a:rPr lang="en-ZA" dirty="0">
                <a:solidFill>
                  <a:prstClr val="black"/>
                </a:solidFill>
                <a:latin typeface="Arial"/>
              </a:rPr>
              <a:t>Assessment could include:</a:t>
            </a:r>
          </a:p>
          <a:p>
            <a:pPr marL="285750" indent="-285750">
              <a:buFont typeface="Arial" panose="020B0604020202020204" pitchFamily="34" charset="0"/>
              <a:buChar char="•"/>
            </a:pPr>
            <a:r>
              <a:rPr lang="en-ZA" dirty="0">
                <a:solidFill>
                  <a:prstClr val="black"/>
                </a:solidFill>
                <a:latin typeface="Arial"/>
              </a:rPr>
              <a:t>Bibliometric and </a:t>
            </a:r>
            <a:r>
              <a:rPr lang="en-ZA" dirty="0" err="1">
                <a:solidFill>
                  <a:prstClr val="black"/>
                </a:solidFill>
                <a:latin typeface="Arial"/>
              </a:rPr>
              <a:t>altmetric</a:t>
            </a:r>
            <a:r>
              <a:rPr lang="en-ZA" dirty="0">
                <a:solidFill>
                  <a:prstClr val="black"/>
                </a:solidFill>
                <a:latin typeface="Arial"/>
              </a:rPr>
              <a:t> analysis.</a:t>
            </a:r>
          </a:p>
          <a:p>
            <a:pPr marL="285750" indent="-285750">
              <a:buFont typeface="Arial" panose="020B0604020202020204" pitchFamily="34" charset="0"/>
              <a:buChar char="•"/>
            </a:pPr>
            <a:r>
              <a:rPr lang="en-ZA" dirty="0">
                <a:solidFill>
                  <a:prstClr val="black"/>
                </a:solidFill>
                <a:latin typeface="Arial"/>
              </a:rPr>
              <a:t>Alumni tracking.</a:t>
            </a:r>
          </a:p>
          <a:p>
            <a:pPr marL="285750" indent="-285750">
              <a:buFont typeface="Arial" panose="020B0604020202020204" pitchFamily="34" charset="0"/>
              <a:buChar char="•"/>
            </a:pPr>
            <a:r>
              <a:rPr lang="en-ZA" dirty="0">
                <a:solidFill>
                  <a:prstClr val="black"/>
                </a:solidFill>
                <a:latin typeface="Arial"/>
              </a:rPr>
              <a:t>Case studies/ surveys on local benefit.</a:t>
            </a:r>
          </a:p>
          <a:p>
            <a:pPr marL="285750" indent="-285750">
              <a:buFont typeface="Arial" panose="020B0604020202020204" pitchFamily="34" charset="0"/>
              <a:buChar char="•"/>
            </a:pPr>
            <a:r>
              <a:rPr lang="en-ZA" dirty="0">
                <a:solidFill>
                  <a:prstClr val="black"/>
                </a:solidFill>
                <a:latin typeface="Arial"/>
              </a:rPr>
              <a:t>Public attitude to science survey.</a:t>
            </a:r>
          </a:p>
          <a:p>
            <a:pPr marL="285750" indent="-285750">
              <a:buFont typeface="Arial" panose="020B0604020202020204" pitchFamily="34" charset="0"/>
              <a:buChar char="•"/>
            </a:pPr>
            <a:r>
              <a:rPr lang="en-ZA" dirty="0">
                <a:solidFill>
                  <a:prstClr val="black"/>
                </a:solidFill>
                <a:latin typeface="Arial"/>
              </a:rPr>
              <a:t>Science engagement analysis reports.</a:t>
            </a:r>
          </a:p>
          <a:p>
            <a:pPr marL="285750" indent="-285750">
              <a:buFont typeface="Arial" panose="020B0604020202020204" pitchFamily="34" charset="0"/>
              <a:buChar char="•"/>
            </a:pPr>
            <a:r>
              <a:rPr lang="en-ZA" dirty="0">
                <a:solidFill>
                  <a:prstClr val="black"/>
                </a:solidFill>
                <a:latin typeface="Arial"/>
              </a:rPr>
              <a:t>Start-ups/ Commercialisation.</a:t>
            </a:r>
          </a:p>
          <a:p>
            <a:pPr marL="285750" indent="-285750">
              <a:buFont typeface="Arial" panose="020B0604020202020204" pitchFamily="34" charset="0"/>
              <a:buChar char="•"/>
            </a:pPr>
            <a:r>
              <a:rPr lang="en-ZA" dirty="0">
                <a:solidFill>
                  <a:prstClr val="black"/>
                </a:solidFill>
                <a:latin typeface="Arial"/>
              </a:rPr>
              <a:t>Effective networks and partnerships in the NSI.</a:t>
            </a:r>
          </a:p>
        </p:txBody>
      </p:sp>
      <p:sp>
        <p:nvSpPr>
          <p:cNvPr id="5" name="Rectangle 4"/>
          <p:cNvSpPr/>
          <p:nvPr/>
        </p:nvSpPr>
        <p:spPr>
          <a:xfrm>
            <a:off x="3201600" y="973583"/>
            <a:ext cx="6206400" cy="646331"/>
          </a:xfrm>
          <a:prstGeom prst="rect">
            <a:avLst/>
          </a:prstGeom>
        </p:spPr>
        <p:txBody>
          <a:bodyPr wrap="square">
            <a:spAutoFit/>
          </a:bodyPr>
          <a:lstStyle/>
          <a:p>
            <a:r>
              <a:rPr lang="en-ZA" dirty="0">
                <a:solidFill>
                  <a:prstClr val="black"/>
                </a:solidFill>
                <a:latin typeface="Arial"/>
              </a:rPr>
              <a:t>Application or use of outputs by the research enterprise or by society.</a:t>
            </a:r>
          </a:p>
        </p:txBody>
      </p:sp>
    </p:spTree>
    <p:extLst>
      <p:ext uri="{BB962C8B-B14F-4D97-AF65-F5344CB8AC3E}">
        <p14:creationId xmlns:p14="http://schemas.microsoft.com/office/powerpoint/2010/main" val="1387375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760370" y="227243"/>
            <a:ext cx="8308842" cy="651075"/>
          </a:xfrm>
        </p:spPr>
        <p:txBody>
          <a:bodyPr>
            <a:noAutofit/>
          </a:bodyPr>
          <a:lstStyle/>
          <a:p>
            <a:pPr algn="ctr"/>
            <a:r>
              <a:rPr lang="en-US" sz="2400" dirty="0">
                <a:solidFill>
                  <a:srgbClr val="C00000"/>
                </a:solidFill>
              </a:rPr>
              <a:t>Pathway - Impact Assessment</a:t>
            </a:r>
          </a:p>
        </p:txBody>
      </p:sp>
      <p:sp>
        <p:nvSpPr>
          <p:cNvPr id="2" name="Hexagon 1"/>
          <p:cNvSpPr/>
          <p:nvPr/>
        </p:nvSpPr>
        <p:spPr>
          <a:xfrm>
            <a:off x="1668001" y="656695"/>
            <a:ext cx="1605609" cy="131610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prstClr val="white"/>
                </a:solidFill>
                <a:latin typeface="Arial"/>
              </a:rPr>
              <a:t>Impact</a:t>
            </a:r>
          </a:p>
        </p:txBody>
      </p:sp>
      <p:sp>
        <p:nvSpPr>
          <p:cNvPr id="6" name="Rectangle 5"/>
          <p:cNvSpPr/>
          <p:nvPr/>
        </p:nvSpPr>
        <p:spPr>
          <a:xfrm>
            <a:off x="1668000" y="3227742"/>
            <a:ext cx="7444800" cy="2862322"/>
          </a:xfrm>
          <a:prstGeom prst="rect">
            <a:avLst/>
          </a:prstGeom>
        </p:spPr>
        <p:txBody>
          <a:bodyPr wrap="square">
            <a:spAutoFit/>
          </a:bodyPr>
          <a:lstStyle/>
          <a:p>
            <a:r>
              <a:rPr lang="en-ZA" dirty="0">
                <a:solidFill>
                  <a:prstClr val="black"/>
                </a:solidFill>
                <a:latin typeface="Arial"/>
              </a:rPr>
              <a:t>Assessment will focus on research projects, programmes, or institutions: </a:t>
            </a:r>
          </a:p>
          <a:p>
            <a:pPr marL="285750" indent="-285750">
              <a:buFont typeface="Arial" panose="020B0604020202020204" pitchFamily="34" charset="0"/>
              <a:buChar char="•"/>
            </a:pPr>
            <a:r>
              <a:rPr lang="en-ZA" dirty="0">
                <a:solidFill>
                  <a:prstClr val="black"/>
                </a:solidFill>
                <a:latin typeface="Arial"/>
              </a:rPr>
              <a:t>Through thematic and project case studies and periodic reviews.</a:t>
            </a:r>
          </a:p>
          <a:p>
            <a:pPr marL="285750" indent="-285750">
              <a:buFont typeface="Arial" panose="020B0604020202020204" pitchFamily="34" charset="0"/>
              <a:buChar char="•"/>
            </a:pPr>
            <a:r>
              <a:rPr lang="en-ZA" dirty="0">
                <a:solidFill>
                  <a:prstClr val="black"/>
                </a:solidFill>
                <a:latin typeface="Arial"/>
              </a:rPr>
              <a:t>Rely on a triangulation of methods and a multimodal approach, taking into account RRA principles. </a:t>
            </a:r>
          </a:p>
          <a:p>
            <a:r>
              <a:rPr lang="en-ZA" dirty="0">
                <a:solidFill>
                  <a:prstClr val="black"/>
                </a:solidFill>
                <a:latin typeface="Arial"/>
              </a:rPr>
              <a:t>Assessment will include:</a:t>
            </a:r>
          </a:p>
          <a:p>
            <a:pPr marL="285750" indent="-285750">
              <a:buFont typeface="Arial" panose="020B0604020202020204" pitchFamily="34" charset="0"/>
              <a:buChar char="•"/>
            </a:pPr>
            <a:r>
              <a:rPr lang="en-ZA" dirty="0">
                <a:solidFill>
                  <a:prstClr val="black"/>
                </a:solidFill>
                <a:latin typeface="Arial"/>
              </a:rPr>
              <a:t>Organisational review.</a:t>
            </a:r>
          </a:p>
          <a:p>
            <a:pPr marL="285750" indent="-285750">
              <a:buFont typeface="Arial" panose="020B0604020202020204" pitchFamily="34" charset="0"/>
              <a:buChar char="•"/>
            </a:pPr>
            <a:r>
              <a:rPr lang="en-ZA" dirty="0">
                <a:solidFill>
                  <a:prstClr val="black"/>
                </a:solidFill>
                <a:latin typeface="Arial"/>
              </a:rPr>
              <a:t>Large programme review.</a:t>
            </a:r>
          </a:p>
          <a:p>
            <a:pPr marL="285750" indent="-285750">
              <a:buFont typeface="Arial" panose="020B0604020202020204" pitchFamily="34" charset="0"/>
              <a:buChar char="•"/>
            </a:pPr>
            <a:r>
              <a:rPr lang="en-ZA" dirty="0">
                <a:solidFill>
                  <a:prstClr val="black"/>
                </a:solidFill>
                <a:latin typeface="Arial"/>
              </a:rPr>
              <a:t>Thematic case studies aligned with internal and external national policy.</a:t>
            </a:r>
          </a:p>
        </p:txBody>
      </p:sp>
      <p:sp>
        <p:nvSpPr>
          <p:cNvPr id="5" name="Rectangle 4"/>
          <p:cNvSpPr/>
          <p:nvPr/>
        </p:nvSpPr>
        <p:spPr>
          <a:xfrm>
            <a:off x="3273609" y="714582"/>
            <a:ext cx="6602391" cy="1200329"/>
          </a:xfrm>
          <a:prstGeom prst="rect">
            <a:avLst/>
          </a:prstGeom>
        </p:spPr>
        <p:txBody>
          <a:bodyPr wrap="square">
            <a:spAutoFit/>
          </a:bodyPr>
          <a:lstStyle/>
          <a:p>
            <a:r>
              <a:rPr lang="en-ZA" dirty="0">
                <a:solidFill>
                  <a:prstClr val="black"/>
                </a:solidFill>
                <a:latin typeface="Arial"/>
              </a:rPr>
              <a:t>A beneficial change in society or knowledge advancement, brought about as a direct or indirect result of the NRF’s research support interventions, whether planned or unintended; immediate or long-term.</a:t>
            </a:r>
          </a:p>
        </p:txBody>
      </p:sp>
      <p:sp>
        <p:nvSpPr>
          <p:cNvPr id="7" name="Rectangle 6"/>
          <p:cNvSpPr/>
          <p:nvPr/>
        </p:nvSpPr>
        <p:spPr>
          <a:xfrm>
            <a:off x="3273608" y="2124812"/>
            <a:ext cx="6932370" cy="923330"/>
          </a:xfrm>
          <a:prstGeom prst="rect">
            <a:avLst/>
          </a:prstGeom>
        </p:spPr>
        <p:txBody>
          <a:bodyPr wrap="square">
            <a:spAutoFit/>
          </a:bodyPr>
          <a:lstStyle/>
          <a:p>
            <a:r>
              <a:rPr lang="en-ZA" dirty="0">
                <a:solidFill>
                  <a:prstClr val="black"/>
                </a:solidFill>
                <a:latin typeface="Arial"/>
              </a:rPr>
              <a:t>The nature of the research impact can differ over time and ex-post assessment can only be carried out after a sufficient amount of time has passed for impact to be realised. </a:t>
            </a:r>
          </a:p>
        </p:txBody>
      </p:sp>
    </p:spTree>
    <p:extLst>
      <p:ext uri="{BB962C8B-B14F-4D97-AF65-F5344CB8AC3E}">
        <p14:creationId xmlns:p14="http://schemas.microsoft.com/office/powerpoint/2010/main" val="2154471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664677" y="228602"/>
            <a:ext cx="8795933" cy="651075"/>
          </a:xfrm>
        </p:spPr>
        <p:txBody>
          <a:bodyPr>
            <a:noAutofit/>
          </a:bodyPr>
          <a:lstStyle/>
          <a:p>
            <a:pPr algn="ctr"/>
            <a:r>
              <a:rPr lang="en-US" sz="2400" dirty="0">
                <a:solidFill>
                  <a:srgbClr val="C00000"/>
                </a:solidFill>
              </a:rPr>
              <a:t>NRF </a:t>
            </a:r>
            <a:r>
              <a:rPr lang="en-ZA" sz="2400" dirty="0">
                <a:solidFill>
                  <a:srgbClr val="C00000"/>
                </a:solidFill>
              </a:rPr>
              <a:t>Research and Development Information Portal (RDIP) </a:t>
            </a:r>
            <a:endParaRPr lang="en-US" sz="2400" dirty="0">
              <a:solidFill>
                <a:srgbClr val="C00000"/>
              </a:solidFill>
            </a:endParaRPr>
          </a:p>
        </p:txBody>
      </p:sp>
      <p:sp>
        <p:nvSpPr>
          <p:cNvPr id="5" name="Content Placeholder 4">
            <a:extLst>
              <a:ext uri="{FF2B5EF4-FFF2-40B4-BE49-F238E27FC236}">
                <a16:creationId xmlns:a16="http://schemas.microsoft.com/office/drawing/2014/main" id="{B379F33C-DC52-E949-A480-440E04FD4C7F}"/>
              </a:ext>
            </a:extLst>
          </p:cNvPr>
          <p:cNvSpPr>
            <a:spLocks noGrp="1"/>
          </p:cNvSpPr>
          <p:nvPr>
            <p:ph idx="1"/>
          </p:nvPr>
        </p:nvSpPr>
        <p:spPr>
          <a:xfrm>
            <a:off x="1783200" y="879676"/>
            <a:ext cx="8553600" cy="5127718"/>
          </a:xfrm>
        </p:spPr>
        <p:txBody>
          <a:bodyPr>
            <a:noAutofit/>
          </a:bodyPr>
          <a:lstStyle/>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r>
              <a:rPr lang="en-ZA" sz="1800" dirty="0">
                <a:solidFill>
                  <a:schemeClr val="tx1"/>
                </a:solidFill>
              </a:rPr>
              <a:t>The NRF will support its assessment framework through the development of a Research and Development Information Portal (RDIP) for the National System of Innovation. </a:t>
            </a:r>
          </a:p>
          <a:p>
            <a:pPr marL="342900" indent="-342900">
              <a:buFont typeface="Arial" panose="020B0604020202020204" pitchFamily="34" charset="0"/>
              <a:buChar char="•"/>
            </a:pPr>
            <a:endParaRPr lang="en-ZA" sz="1800" dirty="0">
              <a:solidFill>
                <a:schemeClr val="tx1"/>
              </a:solidFill>
            </a:endParaRPr>
          </a:p>
          <a:p>
            <a:pPr>
              <a:buFont typeface="Arial" panose="020B0604020202020204" pitchFamily="34" charset="0"/>
              <a:buChar char="•"/>
            </a:pPr>
            <a:r>
              <a:rPr lang="en-US" sz="1800" dirty="0">
                <a:solidFill>
                  <a:schemeClr val="tx1"/>
                </a:solidFill>
              </a:rPr>
              <a:t>An expansion of current infrastructure that the NRF will use to provide the National System with access to data or analysis. </a:t>
            </a:r>
          </a:p>
          <a:p>
            <a:pPr>
              <a:buFont typeface="Arial" panose="020B0604020202020204" pitchFamily="34" charset="0"/>
              <a:buChar char="•"/>
            </a:pPr>
            <a:endParaRPr lang="en-ZA" sz="1800" dirty="0">
              <a:solidFill>
                <a:schemeClr val="tx1"/>
              </a:solidFill>
            </a:endParaRPr>
          </a:p>
          <a:p>
            <a:pPr>
              <a:buFont typeface="Arial" panose="020B0604020202020204" pitchFamily="34" charset="0"/>
              <a:buChar char="•"/>
            </a:pPr>
            <a:r>
              <a:rPr lang="en-US" sz="1800" dirty="0">
                <a:solidFill>
                  <a:schemeClr val="tx1"/>
                </a:solidFill>
              </a:rPr>
              <a:t>At a National level, data must inform international benchmarking, societal impact of research, national policy and demonstrate the impact of macro plans such as the White Paper-STI, the Sustainable Development Goals (SDGs) as well as the STI Decadal Plan</a:t>
            </a:r>
            <a:endParaRPr lang="en-ZA"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416108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664677" y="228602"/>
            <a:ext cx="8795933" cy="651075"/>
          </a:xfrm>
        </p:spPr>
        <p:txBody>
          <a:bodyPr>
            <a:noAutofit/>
          </a:bodyPr>
          <a:lstStyle/>
          <a:p>
            <a:pPr algn="ctr"/>
            <a:r>
              <a:rPr lang="en-US" sz="2400" dirty="0">
                <a:solidFill>
                  <a:srgbClr val="C00000"/>
                </a:solidFill>
              </a:rPr>
              <a:t>NRF </a:t>
            </a:r>
            <a:r>
              <a:rPr lang="en-ZA" sz="2400" dirty="0">
                <a:solidFill>
                  <a:srgbClr val="C00000"/>
                </a:solidFill>
              </a:rPr>
              <a:t>Research and Development Information Portal (RDIP) </a:t>
            </a:r>
            <a:endParaRPr lang="en-US" sz="2400" dirty="0">
              <a:solidFill>
                <a:srgbClr val="C00000"/>
              </a:solidFill>
            </a:endParaRPr>
          </a:p>
        </p:txBody>
      </p:sp>
      <p:sp>
        <p:nvSpPr>
          <p:cNvPr id="5" name="Content Placeholder 4">
            <a:extLst>
              <a:ext uri="{FF2B5EF4-FFF2-40B4-BE49-F238E27FC236}">
                <a16:creationId xmlns:a16="http://schemas.microsoft.com/office/drawing/2014/main" id="{B379F33C-DC52-E949-A480-440E04FD4C7F}"/>
              </a:ext>
            </a:extLst>
          </p:cNvPr>
          <p:cNvSpPr>
            <a:spLocks noGrp="1"/>
          </p:cNvSpPr>
          <p:nvPr>
            <p:ph idx="1"/>
          </p:nvPr>
        </p:nvSpPr>
        <p:spPr>
          <a:xfrm>
            <a:off x="1783200" y="879676"/>
            <a:ext cx="8553600" cy="5127718"/>
          </a:xfrm>
        </p:spPr>
        <p:txBody>
          <a:bodyPr>
            <a:noAutofit/>
          </a:bodyPr>
          <a:lstStyle/>
          <a:p>
            <a:pPr marL="342900" indent="-342900">
              <a:buFont typeface="Arial" panose="020B0604020202020204" pitchFamily="34" charset="0"/>
              <a:buChar char="•"/>
            </a:pPr>
            <a:endParaRPr lang="en-US" sz="1800" dirty="0">
              <a:solidFill>
                <a:schemeClr val="tx1"/>
              </a:solidFill>
            </a:endParaRPr>
          </a:p>
          <a:p>
            <a:pPr>
              <a:buFont typeface="Arial" panose="020B0604020202020204" pitchFamily="34" charset="0"/>
              <a:buChar char="•"/>
            </a:pPr>
            <a:r>
              <a:rPr lang="en-US" sz="1800" dirty="0">
                <a:solidFill>
                  <a:schemeClr val="tx1"/>
                </a:solidFill>
              </a:rPr>
              <a:t>Must demonstrate the NRF’s internal effectiveness and its societal impact. The data and analysis must inform policy directives as well as strategic and operational planning.</a:t>
            </a:r>
          </a:p>
          <a:p>
            <a:pPr>
              <a:buFont typeface="Arial" panose="020B0604020202020204" pitchFamily="34" charset="0"/>
              <a:buChar char="•"/>
            </a:pPr>
            <a:endParaRPr lang="en-ZA" sz="1800" dirty="0">
              <a:solidFill>
                <a:schemeClr val="tx1"/>
              </a:solidFill>
            </a:endParaRPr>
          </a:p>
          <a:p>
            <a:pPr>
              <a:buFont typeface="Arial" panose="020B0604020202020204" pitchFamily="34" charset="0"/>
              <a:buChar char="•"/>
            </a:pPr>
            <a:r>
              <a:rPr lang="en-US" sz="1800" dirty="0">
                <a:solidFill>
                  <a:schemeClr val="tx1"/>
                </a:solidFill>
              </a:rPr>
              <a:t>At a research performing institution level, the data must inform planning and positioning and allow institutions to demonstrate effectiveness as well as areas of improvement, including human capacity development, and research strengths.</a:t>
            </a:r>
          </a:p>
          <a:p>
            <a:pPr>
              <a:buFont typeface="Arial" panose="020B0604020202020204" pitchFamily="34" charset="0"/>
              <a:buChar char="•"/>
            </a:pPr>
            <a:endParaRPr lang="en-ZA" sz="1800" dirty="0">
              <a:solidFill>
                <a:schemeClr val="tx1"/>
              </a:solidFill>
            </a:endParaRPr>
          </a:p>
          <a:p>
            <a:pPr>
              <a:buFont typeface="Arial" panose="020B0604020202020204" pitchFamily="34" charset="0"/>
              <a:buChar char="•"/>
            </a:pPr>
            <a:r>
              <a:rPr lang="en-US" sz="1800" dirty="0">
                <a:solidFill>
                  <a:schemeClr val="tx1"/>
                </a:solidFill>
              </a:rPr>
              <a:t>The scope of the portal will be determined through consultation with the sector, including a comprehensive needs analysis that will include:</a:t>
            </a:r>
          </a:p>
          <a:p>
            <a:pPr lvl="1">
              <a:buFont typeface="Arial" panose="020B0604020202020204" pitchFamily="34" charset="0"/>
              <a:buChar char="•"/>
            </a:pPr>
            <a:r>
              <a:rPr lang="en-US" sz="1800" dirty="0">
                <a:solidFill>
                  <a:schemeClr val="tx1"/>
                </a:solidFill>
              </a:rPr>
              <a:t>Identification of available and/or required data,</a:t>
            </a:r>
          </a:p>
          <a:p>
            <a:pPr lvl="1">
              <a:buFont typeface="Arial" panose="020B0604020202020204" pitchFamily="34" charset="0"/>
              <a:buChar char="•"/>
            </a:pPr>
            <a:r>
              <a:rPr lang="en-US" sz="1800" dirty="0">
                <a:solidFill>
                  <a:schemeClr val="tx1"/>
                </a:solidFill>
              </a:rPr>
              <a:t>Identification of assessment methodologies.</a:t>
            </a: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406123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86EF-5261-574D-B1BC-E20254D16BD1}"/>
              </a:ext>
            </a:extLst>
          </p:cNvPr>
          <p:cNvSpPr>
            <a:spLocks noGrp="1"/>
          </p:cNvSpPr>
          <p:nvPr>
            <p:ph type="title"/>
          </p:nvPr>
        </p:nvSpPr>
        <p:spPr>
          <a:xfrm>
            <a:off x="1664677" y="228602"/>
            <a:ext cx="8795933" cy="651075"/>
          </a:xfrm>
        </p:spPr>
        <p:txBody>
          <a:bodyPr>
            <a:noAutofit/>
          </a:bodyPr>
          <a:lstStyle/>
          <a:p>
            <a:pPr algn="ctr"/>
            <a:r>
              <a:rPr lang="en-ZA" sz="2400" dirty="0">
                <a:solidFill>
                  <a:srgbClr val="C00000"/>
                </a:solidFill>
              </a:rPr>
              <a:t>Questions for the Audience</a:t>
            </a:r>
            <a:endParaRPr lang="en-US" sz="2400" dirty="0">
              <a:solidFill>
                <a:srgbClr val="C00000"/>
              </a:solidFill>
            </a:endParaRPr>
          </a:p>
        </p:txBody>
      </p:sp>
      <p:sp>
        <p:nvSpPr>
          <p:cNvPr id="5" name="Content Placeholder 4">
            <a:extLst>
              <a:ext uri="{FF2B5EF4-FFF2-40B4-BE49-F238E27FC236}">
                <a16:creationId xmlns:a16="http://schemas.microsoft.com/office/drawing/2014/main" id="{B379F33C-DC52-E949-A480-440E04FD4C7F}"/>
              </a:ext>
            </a:extLst>
          </p:cNvPr>
          <p:cNvSpPr>
            <a:spLocks noGrp="1"/>
          </p:cNvSpPr>
          <p:nvPr>
            <p:ph idx="1"/>
          </p:nvPr>
        </p:nvSpPr>
        <p:spPr>
          <a:xfrm>
            <a:off x="1783200" y="879676"/>
            <a:ext cx="8553600" cy="5127718"/>
          </a:xfrm>
        </p:spPr>
        <p:txBody>
          <a:bodyPr>
            <a:noAutofit/>
          </a:bodyPr>
          <a:lstStyle/>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r>
              <a:rPr lang="en-ZA" sz="1800" dirty="0">
                <a:solidFill>
                  <a:schemeClr val="tx1"/>
                </a:solidFill>
              </a:rPr>
              <a:t>We are going to be very dependant on </a:t>
            </a:r>
            <a:r>
              <a:rPr lang="en-ZA" sz="1800" i="1" dirty="0">
                <a:solidFill>
                  <a:schemeClr val="tx1"/>
                </a:solidFill>
              </a:rPr>
              <a:t>ex-ante</a:t>
            </a:r>
            <a:r>
              <a:rPr lang="en-ZA" sz="1800" dirty="0">
                <a:solidFill>
                  <a:schemeClr val="tx1"/>
                </a:solidFill>
              </a:rPr>
              <a:t> assessment</a:t>
            </a:r>
          </a:p>
          <a:p>
            <a:pPr marL="764941" lvl="1" indent="-342900">
              <a:buFont typeface="Arial" panose="020B0604020202020204" pitchFamily="34" charset="0"/>
              <a:buChar char="•"/>
            </a:pPr>
            <a:r>
              <a:rPr lang="en-ZA" sz="1800" dirty="0">
                <a:solidFill>
                  <a:schemeClr val="tx1"/>
                </a:solidFill>
              </a:rPr>
              <a:t>Can you share your experience and how you have approached this?</a:t>
            </a:r>
          </a:p>
          <a:p>
            <a:pPr marL="764941" lvl="1" indent="-342900">
              <a:buFont typeface="Arial" panose="020B0604020202020204" pitchFamily="34" charset="0"/>
              <a:buChar char="•"/>
            </a:pPr>
            <a:r>
              <a:rPr lang="en-ZA" sz="1800" dirty="0">
                <a:solidFill>
                  <a:schemeClr val="tx1"/>
                </a:solidFill>
              </a:rPr>
              <a:t>How do you review impact statements?</a:t>
            </a:r>
          </a:p>
          <a:p>
            <a:pPr marL="422041" lvl="1" indent="0">
              <a:buNone/>
            </a:pPr>
            <a:endParaRPr lang="en-ZA" sz="1800" dirty="0">
              <a:solidFill>
                <a:schemeClr val="tx1"/>
              </a:solidFill>
            </a:endParaRPr>
          </a:p>
          <a:p>
            <a:pPr>
              <a:buFont typeface="Arial" panose="020B0604020202020204" pitchFamily="34" charset="0"/>
              <a:buChar char="•"/>
            </a:pPr>
            <a:r>
              <a:rPr lang="en-US" sz="1800" dirty="0">
                <a:solidFill>
                  <a:schemeClr val="tx1"/>
                </a:solidFill>
              </a:rPr>
              <a:t>Please share your view on the challenges of </a:t>
            </a:r>
            <a:r>
              <a:rPr lang="en-US" sz="1800" i="1" dirty="0">
                <a:solidFill>
                  <a:schemeClr val="tx1"/>
                </a:solidFill>
              </a:rPr>
              <a:t>ex-post</a:t>
            </a:r>
            <a:r>
              <a:rPr lang="en-US" sz="1800" dirty="0">
                <a:solidFill>
                  <a:schemeClr val="tx1"/>
                </a:solidFill>
              </a:rPr>
              <a:t> assessment which is outside of your sphere of control?</a:t>
            </a:r>
          </a:p>
          <a:p>
            <a:pPr lvl="2"/>
            <a:r>
              <a:rPr lang="en-US" sz="1800" dirty="0">
                <a:solidFill>
                  <a:schemeClr val="tx1"/>
                </a:solidFill>
              </a:rPr>
              <a:t>Lessons learned in this regard?</a:t>
            </a:r>
          </a:p>
          <a:p>
            <a:pPr lvl="2"/>
            <a:r>
              <a:rPr lang="en-US" sz="1800" dirty="0">
                <a:solidFill>
                  <a:schemeClr val="tx1"/>
                </a:solidFill>
              </a:rPr>
              <a:t>Do we need to consider/proof attribution if we are multiple players aspiring towards the same impact?</a:t>
            </a:r>
            <a:endParaRPr lang="en-ZA"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1094136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p:txBody>
          <a:bodyPr/>
          <a:lstStyle/>
          <a:p>
            <a:fld id="{A8380127-2E4F-4720-A546-49D7111EBC0C}" type="slidenum">
              <a:rPr lang="en-US">
                <a:solidFill>
                  <a:srgbClr val="4F81BD"/>
                </a:solidFill>
              </a:rPr>
              <a:pPr/>
              <a:t>39</a:t>
            </a:fld>
            <a:endParaRPr lang="en-US" dirty="0">
              <a:solidFill>
                <a:srgbClr val="4F81BD"/>
              </a:solidFill>
            </a:endParaRPr>
          </a:p>
        </p:txBody>
      </p:sp>
      <p:sp>
        <p:nvSpPr>
          <p:cNvPr id="9" name="Title 8">
            <a:extLst>
              <a:ext uri="{FF2B5EF4-FFF2-40B4-BE49-F238E27FC236}">
                <a16:creationId xmlns:a16="http://schemas.microsoft.com/office/drawing/2014/main" id="{8E2CD55F-A1B9-1A40-9AE6-EA259A672743}"/>
              </a:ext>
            </a:extLst>
          </p:cNvPr>
          <p:cNvSpPr>
            <a:spLocks noGrp="1"/>
          </p:cNvSpPr>
          <p:nvPr>
            <p:ph type="title"/>
          </p:nvPr>
        </p:nvSpPr>
        <p:spPr/>
        <p:txBody>
          <a:bodyPr/>
          <a:lstStyle/>
          <a:p>
            <a:endParaRPr lang="en-US"/>
          </a:p>
        </p:txBody>
      </p:sp>
      <p:pic>
        <p:nvPicPr>
          <p:cNvPr id="14" name="Picture 13">
            <a:extLst>
              <a:ext uri="{FF2B5EF4-FFF2-40B4-BE49-F238E27FC236}">
                <a16:creationId xmlns:a16="http://schemas.microsoft.com/office/drawing/2014/main" id="{0AB2EA20-81EA-DC4B-A814-152DE22BBDEE}"/>
              </a:ext>
            </a:extLst>
          </p:cNvPr>
          <p:cNvPicPr>
            <a:picLocks noChangeAspect="1"/>
          </p:cNvPicPr>
          <p:nvPr/>
        </p:nvPicPr>
        <p:blipFill rotWithShape="1">
          <a:blip r:embed="rId2"/>
          <a:srcRect l="9507" r="9482"/>
          <a:stretch/>
        </p:blipFill>
        <p:spPr>
          <a:xfrm>
            <a:off x="1524001" y="0"/>
            <a:ext cx="9234285" cy="6858000"/>
          </a:xfrm>
          <a:prstGeom prst="rect">
            <a:avLst/>
          </a:prstGeom>
        </p:spPr>
      </p:pic>
    </p:spTree>
    <p:extLst>
      <p:ext uri="{BB962C8B-B14F-4D97-AF65-F5344CB8AC3E}">
        <p14:creationId xmlns:p14="http://schemas.microsoft.com/office/powerpoint/2010/main" val="3152255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2">
            <a:extLst>
              <a:ext uri="{FF2B5EF4-FFF2-40B4-BE49-F238E27FC236}">
                <a16:creationId xmlns:a16="http://schemas.microsoft.com/office/drawing/2014/main" id="{15E00FA6-ED33-4146-9028-E6C9670F212C}"/>
              </a:ext>
            </a:extLst>
          </p:cNvPr>
          <p:cNvSpPr>
            <a:spLocks noGrp="1"/>
          </p:cNvSpPr>
          <p:nvPr>
            <p:ph type="title"/>
          </p:nvPr>
        </p:nvSpPr>
        <p:spPr>
          <a:xfrm>
            <a:off x="395552" y="4284113"/>
            <a:ext cx="5505185" cy="1326388"/>
          </a:xfrm>
        </p:spPr>
        <p:txBody>
          <a:bodyPr/>
          <a:lstStyle/>
          <a:p>
            <a:r>
              <a:rPr lang="pl-PL" dirty="0" err="1"/>
              <a:t>National</a:t>
            </a:r>
            <a:r>
              <a:rPr lang="pl-PL" dirty="0"/>
              <a:t> </a:t>
            </a:r>
            <a:r>
              <a:rPr lang="pl-PL" dirty="0" err="1"/>
              <a:t>Impact</a:t>
            </a:r>
            <a:r>
              <a:rPr lang="pl-PL" dirty="0"/>
              <a:t> Evaluation </a:t>
            </a:r>
            <a:r>
              <a:rPr lang="pl-PL" dirty="0" err="1"/>
              <a:t>Frameworks</a:t>
            </a:r>
            <a:br>
              <a:rPr lang="pl-PL" dirty="0"/>
            </a:br>
            <a:r>
              <a:rPr lang="pl-PL" sz="2000" dirty="0"/>
              <a:t>UK, </a:t>
            </a:r>
            <a:r>
              <a:rPr lang="pl-PL" sz="2000" dirty="0" err="1"/>
              <a:t>Norway</a:t>
            </a:r>
            <a:r>
              <a:rPr lang="pl-PL" sz="2000" dirty="0"/>
              <a:t>, Poland</a:t>
            </a:r>
          </a:p>
        </p:txBody>
      </p:sp>
      <p:sp>
        <p:nvSpPr>
          <p:cNvPr id="7" name="Podtytuł 1">
            <a:extLst>
              <a:ext uri="{FF2B5EF4-FFF2-40B4-BE49-F238E27FC236}">
                <a16:creationId xmlns:a16="http://schemas.microsoft.com/office/drawing/2014/main" id="{705C1AA8-4F06-465E-9AD8-B5ABD1A59BB0}"/>
              </a:ext>
            </a:extLst>
          </p:cNvPr>
          <p:cNvSpPr txBox="1">
            <a:spLocks/>
          </p:cNvSpPr>
          <p:nvPr/>
        </p:nvSpPr>
        <p:spPr>
          <a:xfrm>
            <a:off x="395552" y="6155035"/>
            <a:ext cx="5505185" cy="298252"/>
          </a:xfrm>
          <a:prstGeom prst="rect">
            <a:avLst/>
          </a:prstGeom>
        </p:spPr>
        <p:txBody>
          <a:bodyPr lIns="0" tIns="0" rIns="0" bIns="0" anchor="b">
            <a:noAutofit/>
          </a:bodyPr>
          <a:lstStyle>
            <a:lvl1pPr marL="0" indent="0" algn="l" defTabSz="590014" rtl="0" eaLnBrk="1" latinLnBrk="0" hangingPunct="1">
              <a:lnSpc>
                <a:spcPct val="90000"/>
              </a:lnSpc>
              <a:spcBef>
                <a:spcPts val="645"/>
              </a:spcBef>
              <a:buClr>
                <a:schemeClr val="accent1"/>
              </a:buClr>
              <a:buFont typeface="Arial" panose="020B0604020202020204" pitchFamily="34" charset="0"/>
              <a:buNone/>
              <a:defRPr sz="1600" kern="1200">
                <a:solidFill>
                  <a:schemeClr val="accent6"/>
                </a:solidFill>
                <a:latin typeface="+mn-lt"/>
                <a:ea typeface="+mn-ea"/>
                <a:cs typeface="+mn-cs"/>
              </a:defRPr>
            </a:lvl1pPr>
            <a:lvl2pPr marL="295007" indent="0" algn="ctr" defTabSz="590014" rtl="0" eaLnBrk="1" latinLnBrk="0" hangingPunct="1">
              <a:lnSpc>
                <a:spcPct val="90000"/>
              </a:lnSpc>
              <a:spcBef>
                <a:spcPts val="324"/>
              </a:spcBef>
              <a:buClr>
                <a:schemeClr val="accent1"/>
              </a:buClr>
              <a:buFont typeface="Arial" panose="020B0604020202020204" pitchFamily="34" charset="0"/>
              <a:buNone/>
              <a:defRPr sz="1291" kern="1200">
                <a:solidFill>
                  <a:schemeClr val="tx1"/>
                </a:solidFill>
                <a:latin typeface="+mn-lt"/>
                <a:ea typeface="+mn-ea"/>
                <a:cs typeface="+mn-cs"/>
              </a:defRPr>
            </a:lvl2pPr>
            <a:lvl3pPr marL="590014" indent="0" algn="ctr" defTabSz="590014" rtl="0" eaLnBrk="1" latinLnBrk="0" hangingPunct="1">
              <a:lnSpc>
                <a:spcPct val="90000"/>
              </a:lnSpc>
              <a:spcBef>
                <a:spcPts val="324"/>
              </a:spcBef>
              <a:buClr>
                <a:schemeClr val="accent1"/>
              </a:buClr>
              <a:buFont typeface="Arial" panose="020B0604020202020204" pitchFamily="34" charset="0"/>
              <a:buNone/>
              <a:defRPr sz="1162" kern="1200">
                <a:solidFill>
                  <a:schemeClr val="tx1"/>
                </a:solidFill>
                <a:latin typeface="+mn-lt"/>
                <a:ea typeface="+mn-ea"/>
                <a:cs typeface="+mn-cs"/>
              </a:defRPr>
            </a:lvl3pPr>
            <a:lvl4pPr marL="885021" indent="0" algn="ctr" defTabSz="590014" rtl="0" eaLnBrk="1" latinLnBrk="0" hangingPunct="1">
              <a:lnSpc>
                <a:spcPct val="90000"/>
              </a:lnSpc>
              <a:spcBef>
                <a:spcPts val="324"/>
              </a:spcBef>
              <a:buClr>
                <a:schemeClr val="accent1"/>
              </a:buClr>
              <a:buFont typeface="Arial" panose="020B0604020202020204" pitchFamily="34" charset="0"/>
              <a:buNone/>
              <a:defRPr sz="1032" kern="1200">
                <a:solidFill>
                  <a:schemeClr val="tx1"/>
                </a:solidFill>
                <a:latin typeface="+mn-lt"/>
                <a:ea typeface="+mn-ea"/>
                <a:cs typeface="+mn-cs"/>
              </a:defRPr>
            </a:lvl4pPr>
            <a:lvl5pPr marL="1180026" indent="0" algn="ctr" defTabSz="590014" rtl="0" eaLnBrk="1" latinLnBrk="0" hangingPunct="1">
              <a:lnSpc>
                <a:spcPct val="90000"/>
              </a:lnSpc>
              <a:spcBef>
                <a:spcPts val="324"/>
              </a:spcBef>
              <a:buClr>
                <a:schemeClr val="accent1"/>
              </a:buClr>
              <a:buFont typeface="Arial" panose="020B0604020202020204" pitchFamily="34" charset="0"/>
              <a:buNone/>
              <a:defRPr sz="1032" kern="1200">
                <a:solidFill>
                  <a:schemeClr val="tx1"/>
                </a:solidFill>
                <a:latin typeface="+mn-lt"/>
                <a:ea typeface="+mn-ea"/>
                <a:cs typeface="+mn-cs"/>
              </a:defRPr>
            </a:lvl5pPr>
            <a:lvl6pPr marL="1475033" indent="0" algn="ctr" defTabSz="590014" rtl="0" eaLnBrk="1" latinLnBrk="0" hangingPunct="1">
              <a:lnSpc>
                <a:spcPct val="90000"/>
              </a:lnSpc>
              <a:spcBef>
                <a:spcPts val="324"/>
              </a:spcBef>
              <a:buFont typeface="Arial" panose="020B0604020202020204" pitchFamily="34" charset="0"/>
              <a:buNone/>
              <a:defRPr sz="1032" kern="1200">
                <a:solidFill>
                  <a:schemeClr val="tx1"/>
                </a:solidFill>
                <a:latin typeface="+mn-lt"/>
                <a:ea typeface="+mn-ea"/>
                <a:cs typeface="+mn-cs"/>
              </a:defRPr>
            </a:lvl6pPr>
            <a:lvl7pPr marL="1770040" indent="0" algn="ctr" defTabSz="590014" rtl="0" eaLnBrk="1" latinLnBrk="0" hangingPunct="1">
              <a:lnSpc>
                <a:spcPct val="90000"/>
              </a:lnSpc>
              <a:spcBef>
                <a:spcPts val="324"/>
              </a:spcBef>
              <a:buFont typeface="Arial" panose="020B0604020202020204" pitchFamily="34" charset="0"/>
              <a:buNone/>
              <a:defRPr sz="1032" kern="1200">
                <a:solidFill>
                  <a:schemeClr val="tx1"/>
                </a:solidFill>
                <a:latin typeface="+mn-lt"/>
                <a:ea typeface="+mn-ea"/>
                <a:cs typeface="+mn-cs"/>
              </a:defRPr>
            </a:lvl7pPr>
            <a:lvl8pPr marL="2065049" indent="0" algn="ctr" defTabSz="590014" rtl="0" eaLnBrk="1" latinLnBrk="0" hangingPunct="1">
              <a:lnSpc>
                <a:spcPct val="90000"/>
              </a:lnSpc>
              <a:spcBef>
                <a:spcPts val="324"/>
              </a:spcBef>
              <a:buFont typeface="Arial" panose="020B0604020202020204" pitchFamily="34" charset="0"/>
              <a:buNone/>
              <a:defRPr sz="1032" kern="1200">
                <a:solidFill>
                  <a:schemeClr val="tx1"/>
                </a:solidFill>
                <a:latin typeface="+mn-lt"/>
                <a:ea typeface="+mn-ea"/>
                <a:cs typeface="+mn-cs"/>
              </a:defRPr>
            </a:lvl8pPr>
            <a:lvl9pPr marL="2360056" indent="0" algn="ctr" defTabSz="590014" rtl="0" eaLnBrk="1" latinLnBrk="0" hangingPunct="1">
              <a:lnSpc>
                <a:spcPct val="90000"/>
              </a:lnSpc>
              <a:spcBef>
                <a:spcPts val="324"/>
              </a:spcBef>
              <a:buFont typeface="Arial" panose="020B0604020202020204" pitchFamily="34" charset="0"/>
              <a:buNone/>
              <a:defRPr sz="1032" kern="1200">
                <a:solidFill>
                  <a:schemeClr val="tx1"/>
                </a:solidFill>
                <a:latin typeface="+mn-lt"/>
                <a:ea typeface="+mn-ea"/>
                <a:cs typeface="+mn-cs"/>
              </a:defRPr>
            </a:lvl9pPr>
          </a:lstStyle>
          <a:p>
            <a:pPr marL="0" marR="0" lvl="0" indent="0" algn="l" defTabSz="590014" rtl="0" eaLnBrk="1" fontAlgn="auto" latinLnBrk="0" hangingPunct="1">
              <a:lnSpc>
                <a:spcPct val="90000"/>
              </a:lnSpc>
              <a:spcBef>
                <a:spcPts val="645"/>
              </a:spcBef>
              <a:spcAft>
                <a:spcPts val="0"/>
              </a:spcAft>
              <a:buClr>
                <a:srgbClr val="17406D"/>
              </a:buClr>
              <a:buSzTx/>
              <a:buFont typeface="Arial" panose="020B0604020202020204" pitchFamily="34" charset="0"/>
              <a:buNone/>
              <a:tabLst/>
              <a:defRPr/>
            </a:pPr>
            <a:r>
              <a:rPr kumimoji="0" lang="pl-PL" sz="1600" b="0" i="0" u="none" strike="noStrike" kern="1200" cap="none" spc="0" normalizeH="0" baseline="0" noProof="0" dirty="0">
                <a:ln>
                  <a:noFill/>
                </a:ln>
                <a:solidFill>
                  <a:srgbClr val="4D4D4D"/>
                </a:solidFill>
                <a:effectLst/>
                <a:uLnTx/>
                <a:uFillTx/>
                <a:latin typeface="Century Gothic" panose="020F0302020204030204"/>
                <a:ea typeface="+mn-ea"/>
                <a:cs typeface="+mn-cs"/>
              </a:rPr>
              <a:t>Marta Wróblewska</a:t>
            </a:r>
          </a:p>
          <a:p>
            <a:pPr marL="0" marR="0" lvl="0" indent="0" algn="l" defTabSz="590014" rtl="0" eaLnBrk="1" fontAlgn="auto" latinLnBrk="0" hangingPunct="1">
              <a:lnSpc>
                <a:spcPct val="90000"/>
              </a:lnSpc>
              <a:spcBef>
                <a:spcPts val="645"/>
              </a:spcBef>
              <a:spcAft>
                <a:spcPts val="0"/>
              </a:spcAft>
              <a:buClr>
                <a:srgbClr val="17406D"/>
              </a:buClr>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Century Gothic" panose="020F0302020204030204"/>
                <a:ea typeface="+mn-ea"/>
                <a:cs typeface="+mn-cs"/>
              </a:rPr>
              <a:t>Impact of Science 2021 South Africa</a:t>
            </a:r>
            <a:r>
              <a:rPr kumimoji="0" lang="pl-PL" sz="1600" b="0" i="0" u="none" strike="noStrike" kern="1200" cap="none" spc="0" normalizeH="0" baseline="0" noProof="0" dirty="0">
                <a:ln>
                  <a:noFill/>
                </a:ln>
                <a:solidFill>
                  <a:srgbClr val="4D4D4D"/>
                </a:solidFill>
                <a:effectLst/>
                <a:uLnTx/>
                <a:uFillTx/>
                <a:latin typeface="Century Gothic" panose="020F0302020204030204"/>
                <a:ea typeface="+mn-ea"/>
                <a:cs typeface="+mn-cs"/>
              </a:rPr>
              <a:t>,</a:t>
            </a:r>
            <a:r>
              <a:rPr kumimoji="0" lang="en-US" sz="1600" b="0" i="0" u="none" strike="noStrike" kern="1200" cap="none" spc="0" normalizeH="0" baseline="0" noProof="0" dirty="0">
                <a:ln>
                  <a:noFill/>
                </a:ln>
                <a:solidFill>
                  <a:srgbClr val="4D4D4D"/>
                </a:solidFill>
                <a:effectLst/>
                <a:uLnTx/>
                <a:uFillTx/>
                <a:latin typeface="Century Gothic" panose="020F0302020204030204"/>
                <a:ea typeface="+mn-ea"/>
                <a:cs typeface="+mn-cs"/>
              </a:rPr>
              <a:t> </a:t>
            </a:r>
            <a:r>
              <a:rPr kumimoji="0" lang="pl-PL" sz="1600" b="0" i="0" u="none" strike="noStrike" kern="1200" cap="none" spc="0" normalizeH="0" baseline="0" noProof="0" dirty="0">
                <a:ln>
                  <a:noFill/>
                </a:ln>
                <a:solidFill>
                  <a:srgbClr val="4D4D4D"/>
                </a:solidFill>
                <a:effectLst/>
                <a:uLnTx/>
                <a:uFillTx/>
                <a:latin typeface="Century Gothic" panose="020F0302020204030204"/>
                <a:ea typeface="+mn-ea"/>
                <a:cs typeface="+mn-cs"/>
              </a:rPr>
              <a:t>Cape Town | 24.06.2021 r.</a:t>
            </a:r>
          </a:p>
        </p:txBody>
      </p:sp>
    </p:spTree>
    <p:extLst>
      <p:ext uri="{BB962C8B-B14F-4D97-AF65-F5344CB8AC3E}">
        <p14:creationId xmlns:p14="http://schemas.microsoft.com/office/powerpoint/2010/main" val="98739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AF4492A-B0B2-4BEA-8585-BAA84D1D7DB7}"/>
              </a:ext>
            </a:extLst>
          </p:cNvPr>
          <p:cNvSpPr/>
          <p:nvPr/>
        </p:nvSpPr>
        <p:spPr>
          <a:xfrm>
            <a:off x="266245" y="1151734"/>
            <a:ext cx="12188320" cy="5053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7262" rtl="0" eaLnBrk="1" fontAlgn="auto" latinLnBrk="0" hangingPunct="1">
              <a:lnSpc>
                <a:spcPct val="100000"/>
              </a:lnSpc>
              <a:spcBef>
                <a:spcPts val="0"/>
              </a:spcBef>
              <a:spcAft>
                <a:spcPts val="0"/>
              </a:spcAft>
              <a:buClrTx/>
              <a:buSzTx/>
              <a:buFontTx/>
              <a:buNone/>
              <a:tabLst/>
              <a:defRPr/>
            </a:pPr>
            <a:endParaRPr kumimoji="0" lang="pl-PL" sz="2868"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Symbol zastępczy numeru slajdu 1">
            <a:extLst>
              <a:ext uri="{FF2B5EF4-FFF2-40B4-BE49-F238E27FC236}">
                <a16:creationId xmlns:a16="http://schemas.microsoft.com/office/drawing/2014/main" id="{B51B8BDF-799F-46B7-A60E-6E6E7F4FC71F}"/>
              </a:ext>
            </a:extLst>
          </p:cNvPr>
          <p:cNvSpPr>
            <a:spLocks noGrp="1"/>
          </p:cNvSpPr>
          <p:nvPr>
            <p:ph type="sldNum" sz="quarter" idx="10"/>
          </p:nvPr>
        </p:nvSpPr>
        <p:spPr/>
        <p:txBody>
          <a:bodyPr/>
          <a:lstStyle/>
          <a:p>
            <a:pPr marL="0" marR="0" lvl="0" indent="0" algn="ctr" defTabSz="1457262" rtl="0" eaLnBrk="1" fontAlgn="auto" latinLnBrk="0" hangingPunct="1">
              <a:lnSpc>
                <a:spcPct val="100000"/>
              </a:lnSpc>
              <a:spcBef>
                <a:spcPts val="0"/>
              </a:spcBef>
              <a:spcAft>
                <a:spcPts val="0"/>
              </a:spcAft>
              <a:buClrTx/>
              <a:buSzTx/>
              <a:buFontTx/>
              <a:buNone/>
              <a:tabLst/>
              <a:defRPr/>
            </a:pPr>
            <a:fld id="{49BEF169-1A86-4EFD-80E5-FB07BA838F66}" type="slidenum">
              <a:rPr kumimoji="0" lang="pl-PL" sz="773" b="1" i="0" u="none" strike="noStrike" kern="1200" cap="none" spc="0" normalizeH="0" baseline="0" noProof="0" smtClean="0">
                <a:ln>
                  <a:noFill/>
                </a:ln>
                <a:solidFill>
                  <a:srgbClr val="17406D"/>
                </a:solidFill>
                <a:effectLst/>
                <a:uLnTx/>
                <a:uFillTx/>
                <a:latin typeface="Century Gothic" panose="020F0302020204030204"/>
                <a:ea typeface="+mn-ea"/>
                <a:cs typeface="+mn-cs"/>
              </a:rPr>
              <a:pPr marL="0" marR="0" lvl="0" indent="0" algn="ctr" defTabSz="1457262" rtl="0" eaLnBrk="1" fontAlgn="auto" latinLnBrk="0" hangingPunct="1">
                <a:lnSpc>
                  <a:spcPct val="100000"/>
                </a:lnSpc>
                <a:spcBef>
                  <a:spcPts val="0"/>
                </a:spcBef>
                <a:spcAft>
                  <a:spcPts val="0"/>
                </a:spcAft>
                <a:buClrTx/>
                <a:buSzTx/>
                <a:buFontTx/>
                <a:buNone/>
                <a:tabLst/>
                <a:defRPr/>
              </a:pPr>
              <a:t>5</a:t>
            </a:fld>
            <a:endParaRPr kumimoji="0" lang="pl-PL" sz="773" b="1" i="0" u="none" strike="noStrike" kern="1200" cap="none" spc="0" normalizeH="0" baseline="0" noProof="0" dirty="0">
              <a:ln>
                <a:noFill/>
              </a:ln>
              <a:solidFill>
                <a:srgbClr val="17406D"/>
              </a:solidFill>
              <a:effectLst/>
              <a:uLnTx/>
              <a:uFillTx/>
              <a:latin typeface="Century Gothic" panose="020F0302020204030204"/>
              <a:ea typeface="+mn-ea"/>
              <a:cs typeface="+mn-cs"/>
            </a:endParaRPr>
          </a:p>
        </p:txBody>
      </p:sp>
      <p:sp>
        <p:nvSpPr>
          <p:cNvPr id="7" name="Symbol zastępczy tekstu 6">
            <a:extLst>
              <a:ext uri="{FF2B5EF4-FFF2-40B4-BE49-F238E27FC236}">
                <a16:creationId xmlns:a16="http://schemas.microsoft.com/office/drawing/2014/main" id="{9EBF4BA3-1CBD-44E8-A2EB-9228BBA731B5}"/>
              </a:ext>
            </a:extLst>
          </p:cNvPr>
          <p:cNvSpPr>
            <a:spLocks noGrp="1"/>
          </p:cNvSpPr>
          <p:nvPr>
            <p:ph type="body" sz="quarter" idx="12"/>
          </p:nvPr>
        </p:nvSpPr>
        <p:spPr/>
        <p:txBody>
          <a:bodyPr/>
          <a:lstStyle/>
          <a:p>
            <a:r>
              <a:rPr lang="pl-PL" dirty="0"/>
              <a:t>The </a:t>
            </a:r>
            <a:r>
              <a:rPr lang="pl-PL" dirty="0" err="1"/>
              <a:t>National</a:t>
            </a:r>
            <a:r>
              <a:rPr lang="pl-PL" dirty="0"/>
              <a:t> Centre for Research and Development </a:t>
            </a:r>
          </a:p>
        </p:txBody>
      </p:sp>
      <p:pic>
        <p:nvPicPr>
          <p:cNvPr id="4" name="Grafika 3">
            <a:extLst>
              <a:ext uri="{FF2B5EF4-FFF2-40B4-BE49-F238E27FC236}">
                <a16:creationId xmlns:a16="http://schemas.microsoft.com/office/drawing/2014/main" id="{1A2F7456-A0EC-4E1C-B82E-748A43653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1260" y="817561"/>
            <a:ext cx="5505451" cy="5505451"/>
          </a:xfrm>
          <a:prstGeom prst="rect">
            <a:avLst/>
          </a:prstGeom>
        </p:spPr>
      </p:pic>
      <p:sp>
        <p:nvSpPr>
          <p:cNvPr id="3" name="pole tekstowe 2"/>
          <p:cNvSpPr txBox="1"/>
          <p:nvPr/>
        </p:nvSpPr>
        <p:spPr>
          <a:xfrm>
            <a:off x="395554" y="1734740"/>
            <a:ext cx="5895706" cy="4708981"/>
          </a:xfrm>
          <a:prstGeom prst="rect">
            <a:avLst/>
          </a:prstGeom>
          <a:noFill/>
        </p:spPr>
        <p:txBody>
          <a:bodyPr wrap="square" rtlCol="0">
            <a:spAutoFit/>
          </a:bodyPr>
          <a:lstStyle/>
          <a:p>
            <a:pPr marL="0" marR="0" lvl="0" indent="0" algn="l" defTabSz="1457262" rtl="0" eaLnBrk="1" fontAlgn="auto" latinLnBrk="0" hangingPunct="1">
              <a:lnSpc>
                <a:spcPct val="100000"/>
              </a:lnSpc>
              <a:spcBef>
                <a:spcPts val="0"/>
              </a:spcBef>
              <a:spcAft>
                <a:spcPts val="0"/>
              </a:spcAft>
              <a:buClrTx/>
              <a:buSzTx/>
              <a:buFontTx/>
              <a:buNone/>
              <a:tabLst/>
              <a:defRPr sz="2800"/>
            </a:pP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Systems </a:t>
            </a:r>
            <a:r>
              <a:rPr kumimoji="0" lang="pl-P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compared</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a:p>
            <a:pPr marL="0" marR="0" lvl="0" indent="0" algn="l" defTabSz="1457262" rtl="0" eaLnBrk="1" fontAlgn="auto" latinLnBrk="0" hangingPunct="1">
              <a:lnSpc>
                <a:spcPct val="100000"/>
              </a:lnSpc>
              <a:spcBef>
                <a:spcPts val="0"/>
              </a:spcBef>
              <a:spcAft>
                <a:spcPts val="0"/>
              </a:spcAft>
              <a:buClrTx/>
              <a:buSzTx/>
              <a:buFontTx/>
              <a:buNone/>
              <a:tabLst/>
              <a:defRPr sz="2800"/>
            </a:pPr>
            <a:endPar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r>
              <a:rPr kumimoji="0" lang="pl-PL" sz="2000" b="0" i="0" u="none" strike="noStrike" kern="1200" cap="none" spc="0" normalizeH="0" baseline="0" noProof="0" dirty="0">
                <a:ln>
                  <a:noFill/>
                </a:ln>
                <a:solidFill>
                  <a:srgbClr val="17406D"/>
                </a:solidFill>
                <a:effectLst/>
                <a:uLnTx/>
                <a:uFillTx/>
                <a:latin typeface="Century Gothic" panose="020F0302020204030204"/>
                <a:ea typeface="+mn-ea"/>
                <a:cs typeface="+mn-cs"/>
              </a:rPr>
              <a:t>UK</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Research</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Excellence Framework (REF) –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since</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2014</a:t>
            </a: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r>
              <a:rPr kumimoji="0" lang="pl-PL" sz="2000" b="0" i="0" u="none" strike="noStrike" kern="1200" cap="none" spc="0" normalizeH="0" baseline="0" noProof="0" dirty="0" err="1">
                <a:ln>
                  <a:noFill/>
                </a:ln>
                <a:solidFill>
                  <a:srgbClr val="17406D"/>
                </a:solidFill>
                <a:effectLst/>
                <a:uLnTx/>
                <a:uFillTx/>
                <a:latin typeface="Century Gothic" panose="020F0302020204030204"/>
                <a:ea typeface="+mn-ea"/>
                <a:cs typeface="+mn-cs"/>
              </a:rPr>
              <a:t>Norway</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Humeval</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2015-2017 </a:t>
            </a: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r>
              <a:rPr kumimoji="0" lang="pl-PL" sz="2000" b="0" i="0" u="none" strike="noStrike" kern="1200" cap="none" spc="0" normalizeH="0" baseline="0" noProof="0" dirty="0">
                <a:ln>
                  <a:noFill/>
                </a:ln>
                <a:solidFill>
                  <a:srgbClr val="17406D"/>
                </a:solidFill>
                <a:effectLst/>
                <a:uLnTx/>
                <a:uFillTx/>
                <a:latin typeface="Century Gothic" panose="020F0302020204030204"/>
                <a:ea typeface="+mn-ea"/>
                <a:cs typeface="+mn-cs"/>
              </a:rPr>
              <a:t>Poland</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Ewaluacji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Jakości</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Działalności</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Naukowej (Evaluation of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Quality</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of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Scientific</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Activity) – 2017-2020 (to be run for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first</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pl-PL" sz="2000" b="0" i="0" u="none" strike="noStrike" kern="1200" cap="none" spc="0" normalizeH="0" baseline="0" noProof="0" dirty="0" err="1">
                <a:ln>
                  <a:noFill/>
                </a:ln>
                <a:solidFill>
                  <a:srgbClr val="000000"/>
                </a:solidFill>
                <a:effectLst/>
                <a:uLnTx/>
                <a:uFillTx/>
                <a:latin typeface="Century Gothic" panose="020F0302020204030204"/>
                <a:ea typeface="+mn-ea"/>
                <a:cs typeface="+mn-cs"/>
              </a:rPr>
              <a:t>time</a:t>
            </a:r>
            <a:r>
              <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rPr>
              <a:t> in 2022)</a:t>
            </a: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endPar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endPar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endPar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endPar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endParaRPr kumimoji="0" lang="en-US" sz="2000" b="0" i="0" u="none" strike="noStrike" kern="1200" cap="none" spc="0" normalizeH="0" baseline="0" noProof="0" dirty="0">
              <a:ln>
                <a:noFill/>
              </a:ln>
              <a:solidFill>
                <a:srgbClr val="17406D"/>
              </a:solidFill>
              <a:effectLst/>
              <a:uLnTx/>
              <a:uFillTx/>
              <a:latin typeface="Century Gothic" panose="020F0302020204030204"/>
              <a:ea typeface="+mn-ea"/>
              <a:cs typeface="+mn-cs"/>
            </a:endParaRPr>
          </a:p>
          <a:p>
            <a:pPr marL="285750" marR="0" lvl="0" indent="-285750" algn="l" defTabSz="1457262" rtl="0" eaLnBrk="1" fontAlgn="auto" latinLnBrk="0" hangingPunct="1">
              <a:lnSpc>
                <a:spcPct val="100000"/>
              </a:lnSpc>
              <a:spcBef>
                <a:spcPts val="0"/>
              </a:spcBef>
              <a:spcAft>
                <a:spcPts val="0"/>
              </a:spcAft>
              <a:buClrTx/>
              <a:buSzPct val="100000"/>
              <a:buFont typeface="Arial"/>
              <a:buChar char="•"/>
              <a:tabLst/>
              <a:defRPr sz="2800">
                <a:solidFill>
                  <a:srgbClr val="17406D"/>
                </a:solidFill>
              </a:defRPr>
            </a:pPr>
            <a:endParaRPr kumimoji="0" lang="pl-PL"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9" name="Tytuł 5">
            <a:extLst>
              <a:ext uri="{FF2B5EF4-FFF2-40B4-BE49-F238E27FC236}">
                <a16:creationId xmlns:a16="http://schemas.microsoft.com/office/drawing/2014/main" id="{5B209EFB-2607-4C5C-A558-65112A34F0C9}"/>
              </a:ext>
            </a:extLst>
          </p:cNvPr>
          <p:cNvSpPr>
            <a:spLocks noGrp="1"/>
          </p:cNvSpPr>
          <p:nvPr>
            <p:ph type="title"/>
          </p:nvPr>
        </p:nvSpPr>
        <p:spPr/>
        <p:txBody>
          <a:bodyPr/>
          <a:lstStyle/>
          <a:p>
            <a:r>
              <a:rPr lang="en-US" dirty="0"/>
              <a:t>Impact evaluation: UK, Norway, Poland</a:t>
            </a:r>
            <a:endParaRPr lang="pl-PL" dirty="0"/>
          </a:p>
        </p:txBody>
      </p:sp>
      <p:sp>
        <p:nvSpPr>
          <p:cNvPr id="10" name="pole tekstowe 9"/>
          <p:cNvSpPr txBox="1"/>
          <p:nvPr/>
        </p:nvSpPr>
        <p:spPr>
          <a:xfrm>
            <a:off x="266244" y="5272190"/>
            <a:ext cx="11647081" cy="1384995"/>
          </a:xfrm>
          <a:prstGeom prst="rect">
            <a:avLst/>
          </a:prstGeom>
          <a:noFill/>
        </p:spPr>
        <p:txBody>
          <a:bodyPr wrap="square" rtlCol="0">
            <a:spAutoFit/>
          </a:bodyPr>
          <a:lstStyle/>
          <a:p>
            <a:pPr marL="0" marR="0" lvl="0" indent="0" algn="l" defTabSz="1457262" rtl="0" eaLnBrk="1" fontAlgn="auto" latinLnBrk="0" hangingPunct="1">
              <a:lnSpc>
                <a:spcPct val="100000"/>
              </a:lnSpc>
              <a:spcBef>
                <a:spcPts val="0"/>
              </a:spcBef>
              <a:spcAft>
                <a:spcPts val="0"/>
              </a:spcAft>
              <a:buClrTx/>
              <a:buSzPct val="100000"/>
              <a:buFontTx/>
              <a:buNone/>
              <a:tabLst/>
              <a:defRPr sz="2800">
                <a:solidFill>
                  <a:srgbClr val="17406D"/>
                </a:solidFill>
              </a:defRPr>
            </a:pPr>
            <a:r>
              <a:rPr kumimoji="0" lang="pl-PL" sz="1400" b="0" i="0" u="none" strike="noStrike" kern="1200" cap="none" spc="0" normalizeH="0" baseline="0" noProof="0" dirty="0" err="1">
                <a:ln>
                  <a:noFill/>
                </a:ln>
                <a:solidFill>
                  <a:srgbClr val="17406D"/>
                </a:solidFill>
                <a:effectLst/>
                <a:uLnTx/>
                <a:uFillTx/>
                <a:latin typeface="Century Gothic" panose="020F0302020204030204"/>
                <a:ea typeface="+mn-ea"/>
                <a:cs typeface="+mn-cs"/>
              </a:rPr>
              <a:t>Sources</a:t>
            </a:r>
            <a:r>
              <a:rPr kumimoji="0" lang="pl-PL" sz="1400" b="0" i="0" u="none" strike="noStrike" kern="1200" cap="none" spc="0" normalizeH="0" baseline="0" noProof="0" dirty="0">
                <a:ln>
                  <a:noFill/>
                </a:ln>
                <a:solidFill>
                  <a:srgbClr val="17406D"/>
                </a:solidFill>
                <a:effectLst/>
                <a:uLnTx/>
                <a:uFillTx/>
                <a:latin typeface="Century Gothic" panose="020F0302020204030204"/>
                <a:ea typeface="+mn-ea"/>
                <a:cs typeface="+mn-cs"/>
              </a:rPr>
              <a:t>: </a:t>
            </a:r>
          </a:p>
          <a:p>
            <a:pPr marL="0" marR="0" lvl="0" indent="0" algn="l" defTabSz="145726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Wróblewska, M. N. (2019). Impact evaluation in Norway and in the UK – a comparative study based on REF 2014 and </a:t>
            </a:r>
            <a:r>
              <a:rPr kumimoji="0" lang="en-US" sz="1400" b="0" i="0" u="none" strike="noStrike" kern="1200" cap="none" spc="0" normalizeH="0" baseline="0" noProof="0" dirty="0" err="1">
                <a:ln>
                  <a:noFill/>
                </a:ln>
                <a:solidFill>
                  <a:prstClr val="black"/>
                </a:solidFill>
                <a:effectLst/>
                <a:uLnTx/>
                <a:uFillTx/>
                <a:latin typeface="Century Gothic" panose="020F0302020204030204"/>
                <a:ea typeface="+mn-ea"/>
                <a:cs typeface="+mn-cs"/>
              </a:rPr>
              <a:t>Humeval</a:t>
            </a: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 2015-2017. ENRESSH Working Paper Series</a:t>
            </a:r>
            <a:r>
              <a:rPr kumimoji="0" lang="pl-PL" sz="1400" b="0" i="0" u="none" strike="noStrike" kern="1200" cap="none" spc="0" normalizeH="0" baseline="0" noProof="0" dirty="0">
                <a:ln>
                  <a:noFill/>
                </a:ln>
                <a:solidFill>
                  <a:prstClr val="black"/>
                </a:solidFill>
                <a:effectLst/>
                <a:uLnTx/>
                <a:uFillTx/>
                <a:latin typeface="Century Gothic" panose="020F0302020204030204"/>
                <a:ea typeface="+mn-ea"/>
                <a:cs typeface="+mn-cs"/>
              </a:rPr>
              <a:t>, DOI: </a:t>
            </a:r>
            <a:r>
              <a:rPr kumimoji="0" lang="pl-PL" sz="1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4"/>
              </a:rPr>
              <a:t>10.3990/4.2666-0776.2019.01</a:t>
            </a:r>
            <a:endParaRPr kumimoji="0" lang="pl-PL"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1457262" rtl="0" eaLnBrk="1" fontAlgn="auto" latinLnBrk="0" hangingPunct="1">
              <a:lnSpc>
                <a:spcPct val="100000"/>
              </a:lnSpc>
              <a:spcBef>
                <a:spcPts val="0"/>
              </a:spcBef>
              <a:spcAft>
                <a:spcPts val="0"/>
              </a:spcAft>
              <a:buClrTx/>
              <a:buSzPct val="100000"/>
              <a:buFontTx/>
              <a:buNone/>
              <a:tabLst/>
              <a:defRPr sz="2800">
                <a:solidFill>
                  <a:srgbClr val="17406D"/>
                </a:solidFill>
              </a:defRPr>
            </a:pPr>
            <a:r>
              <a:rPr kumimoji="0" lang="en-US" sz="1400" b="0" i="0" u="none" strike="noStrike" kern="1200" cap="none" spc="0" normalizeH="0" baseline="0" noProof="0" dirty="0">
                <a:ln>
                  <a:noFill/>
                </a:ln>
                <a:solidFill>
                  <a:srgbClr val="17406D"/>
                </a:solidFill>
                <a:effectLst/>
                <a:uLnTx/>
                <a:uFillTx/>
                <a:latin typeface="Century Gothic" panose="020F0302020204030204"/>
                <a:ea typeface="+mn-ea"/>
                <a:cs typeface="+mn-cs"/>
              </a:rPr>
              <a:t>Wróblewska, M. N. (2021), "Research impact evaluation and academic discourse". Humanities and Social Sciences Communications, 2021, 8 (58). 2021, </a:t>
            </a:r>
            <a:r>
              <a:rPr kumimoji="0" lang="en-US" sz="1400" b="0" i="0" u="none" strike="noStrike" kern="1200" cap="none" spc="0" normalizeH="0" baseline="0" noProof="0" dirty="0" err="1">
                <a:ln>
                  <a:noFill/>
                </a:ln>
                <a:solidFill>
                  <a:srgbClr val="17406D"/>
                </a:solidFill>
                <a:effectLst/>
                <a:uLnTx/>
                <a:uFillTx/>
                <a:latin typeface="Century Gothic" panose="020F0302020204030204"/>
                <a:ea typeface="+mn-ea"/>
                <a:cs typeface="+mn-cs"/>
              </a:rPr>
              <a:t>doi</a:t>
            </a:r>
            <a:r>
              <a:rPr kumimoji="0" lang="en-US" sz="1400" b="0" i="0" u="none" strike="noStrike" kern="1200" cap="none" spc="0" normalizeH="0" baseline="0" noProof="0" dirty="0">
                <a:ln>
                  <a:noFill/>
                </a:ln>
                <a:solidFill>
                  <a:srgbClr val="17406D"/>
                </a:solidFill>
                <a:effectLst/>
                <a:uLnTx/>
                <a:uFillTx/>
                <a:latin typeface="Century Gothic" panose="020F0302020204030204"/>
                <a:ea typeface="+mn-ea"/>
                <a:cs typeface="+mn-cs"/>
              </a:rPr>
              <a:t>: </a:t>
            </a:r>
            <a:r>
              <a:rPr kumimoji="0" lang="en-US" sz="1400" b="0" i="0" u="none" strike="noStrike" kern="1200" cap="none" spc="0" normalizeH="0" baseline="0" noProof="0" dirty="0">
                <a:ln>
                  <a:noFill/>
                </a:ln>
                <a:solidFill>
                  <a:srgbClr val="17406D"/>
                </a:solidFill>
                <a:effectLst/>
                <a:uLnTx/>
                <a:uFillTx/>
                <a:latin typeface="Century Gothic" panose="020F0302020204030204"/>
                <a:ea typeface="+mn-ea"/>
                <a:cs typeface="+mn-cs"/>
                <a:hlinkClick r:id="rId5"/>
              </a:rPr>
              <a:t>10.1057/s41599-021-00727-8</a:t>
            </a:r>
            <a:r>
              <a:rPr kumimoji="0" lang="pl-PL" sz="1400" b="0" i="0" u="none" strike="noStrike" kern="1200" cap="none" spc="0" normalizeH="0" baseline="0" noProof="0" dirty="0">
                <a:ln>
                  <a:noFill/>
                </a:ln>
                <a:solidFill>
                  <a:srgbClr val="17406D"/>
                </a:solidFill>
                <a:effectLst/>
                <a:uLnTx/>
                <a:uFillTx/>
                <a:latin typeface="Century Gothic" panose="020F0302020204030204"/>
                <a:ea typeface="+mn-ea"/>
                <a:cs typeface="+mn-cs"/>
                <a:hlinkClick r:id="rId5"/>
              </a:rPr>
              <a:t> </a:t>
            </a:r>
            <a:r>
              <a:rPr kumimoji="0" lang="en-US" sz="1400" b="0" i="0" u="none" strike="noStrike" kern="1200" cap="none" spc="0" normalizeH="0" baseline="0" noProof="0" dirty="0">
                <a:ln>
                  <a:noFill/>
                </a:ln>
                <a:solidFill>
                  <a:srgbClr val="17406D"/>
                </a:solidFill>
                <a:effectLst/>
                <a:uLnTx/>
                <a:uFillTx/>
                <a:latin typeface="Century Gothic" panose="020F0302020204030204"/>
                <a:ea typeface="+mn-ea"/>
                <a:cs typeface="+mn-cs"/>
                <a:hlinkClick r:id="rId5"/>
              </a:rPr>
              <a:t> </a:t>
            </a:r>
            <a:endParaRPr kumimoji="0" lang="en-US" sz="1400" b="0" i="0" u="none" strike="noStrike" kern="1200" cap="none" spc="0" normalizeH="0" baseline="0" noProof="0" dirty="0">
              <a:ln>
                <a:noFill/>
              </a:ln>
              <a:solidFill>
                <a:srgbClr val="17406D"/>
              </a:solidFill>
              <a:effectLst/>
              <a:uLnTx/>
              <a:uFillTx/>
              <a:latin typeface="Century Gothic" panose="020F0302020204030204"/>
              <a:ea typeface="+mn-ea"/>
              <a:cs typeface="+mn-cs"/>
            </a:endParaRPr>
          </a:p>
          <a:p>
            <a:pPr marL="0" marR="0" lvl="0" indent="0" algn="l" defTabSz="1457262"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2418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5B209EFB-2607-4C5C-A558-65112A34F0C9}"/>
              </a:ext>
            </a:extLst>
          </p:cNvPr>
          <p:cNvSpPr>
            <a:spLocks noGrp="1"/>
          </p:cNvSpPr>
          <p:nvPr>
            <p:ph type="title"/>
          </p:nvPr>
        </p:nvSpPr>
        <p:spPr/>
        <p:txBody>
          <a:bodyPr/>
          <a:lstStyle/>
          <a:p>
            <a:r>
              <a:rPr lang="en-US" dirty="0"/>
              <a:t>R&amp;D spending as % of GDP</a:t>
            </a:r>
            <a:endParaRPr lang="pl-PL" dirty="0"/>
          </a:p>
        </p:txBody>
      </p:sp>
      <p:sp>
        <p:nvSpPr>
          <p:cNvPr id="2" name="Symbol zastępczy numeru slajdu 1">
            <a:extLst>
              <a:ext uri="{FF2B5EF4-FFF2-40B4-BE49-F238E27FC236}">
                <a16:creationId xmlns:a16="http://schemas.microsoft.com/office/drawing/2014/main" id="{B51B8BDF-799F-46B7-A60E-6E6E7F4FC71F}"/>
              </a:ext>
            </a:extLst>
          </p:cNvPr>
          <p:cNvSpPr>
            <a:spLocks noGrp="1"/>
          </p:cNvSpPr>
          <p:nvPr>
            <p:ph type="sldNum" sz="quarter" idx="10"/>
          </p:nvPr>
        </p:nvSpPr>
        <p:spPr/>
        <p:txBody>
          <a:bodyPr/>
          <a:lstStyle/>
          <a:p>
            <a:pPr marL="0" marR="0" lvl="0" indent="0" algn="ctr" defTabSz="1457262" rtl="0" eaLnBrk="1" fontAlgn="auto" latinLnBrk="0" hangingPunct="1">
              <a:lnSpc>
                <a:spcPct val="100000"/>
              </a:lnSpc>
              <a:spcBef>
                <a:spcPts val="0"/>
              </a:spcBef>
              <a:spcAft>
                <a:spcPts val="0"/>
              </a:spcAft>
              <a:buClrTx/>
              <a:buSzTx/>
              <a:buFontTx/>
              <a:buNone/>
              <a:tabLst/>
              <a:defRPr/>
            </a:pPr>
            <a:fld id="{49BEF169-1A86-4EFD-80E5-FB07BA838F66}" type="slidenum">
              <a:rPr kumimoji="0" lang="pl-PL" sz="773" b="1" i="0" u="none" strike="noStrike" kern="1200" cap="none" spc="0" normalizeH="0" baseline="0" noProof="0" smtClean="0">
                <a:ln>
                  <a:noFill/>
                </a:ln>
                <a:solidFill>
                  <a:srgbClr val="17406D"/>
                </a:solidFill>
                <a:effectLst/>
                <a:uLnTx/>
                <a:uFillTx/>
                <a:latin typeface="Century Gothic" panose="020F0302020204030204"/>
                <a:ea typeface="+mn-ea"/>
                <a:cs typeface="+mn-cs"/>
              </a:rPr>
              <a:pPr marL="0" marR="0" lvl="0" indent="0" algn="ctr" defTabSz="1457262" rtl="0" eaLnBrk="1" fontAlgn="auto" latinLnBrk="0" hangingPunct="1">
                <a:lnSpc>
                  <a:spcPct val="100000"/>
                </a:lnSpc>
                <a:spcBef>
                  <a:spcPts val="0"/>
                </a:spcBef>
                <a:spcAft>
                  <a:spcPts val="0"/>
                </a:spcAft>
                <a:buClrTx/>
                <a:buSzTx/>
                <a:buFontTx/>
                <a:buNone/>
                <a:tabLst/>
                <a:defRPr/>
              </a:pPr>
              <a:t>6</a:t>
            </a:fld>
            <a:endParaRPr kumimoji="0" lang="pl-PL" sz="773" b="1" i="0" u="none" strike="noStrike" kern="1200" cap="none" spc="0" normalizeH="0" baseline="0" noProof="0" dirty="0">
              <a:ln>
                <a:noFill/>
              </a:ln>
              <a:solidFill>
                <a:srgbClr val="17406D"/>
              </a:solidFill>
              <a:effectLst/>
              <a:uLnTx/>
              <a:uFillTx/>
              <a:latin typeface="Century Gothic" panose="020F0302020204030204"/>
              <a:ea typeface="+mn-ea"/>
              <a:cs typeface="+mn-cs"/>
            </a:endParaRPr>
          </a:p>
        </p:txBody>
      </p:sp>
      <p:sp>
        <p:nvSpPr>
          <p:cNvPr id="4" name="Symbol zastępczy tekstu 3"/>
          <p:cNvSpPr>
            <a:spLocks noGrp="1"/>
          </p:cNvSpPr>
          <p:nvPr>
            <p:ph type="body" sz="quarter" idx="12"/>
          </p:nvPr>
        </p:nvSpPr>
        <p:spPr/>
        <p:txBody>
          <a:bodyPr/>
          <a:lstStyle/>
          <a:p>
            <a:r>
              <a:rPr lang="pl-PL" dirty="0"/>
              <a:t>The </a:t>
            </a:r>
            <a:r>
              <a:rPr lang="pl-PL" dirty="0" err="1"/>
              <a:t>National</a:t>
            </a:r>
            <a:r>
              <a:rPr lang="pl-PL" dirty="0"/>
              <a:t> Centre for Research and Development </a:t>
            </a:r>
          </a:p>
        </p:txBody>
      </p:sp>
      <p:pic>
        <p:nvPicPr>
          <p:cNvPr id="3" name="Obraz 2"/>
          <p:cNvPicPr>
            <a:picLocks noChangeAspect="1"/>
          </p:cNvPicPr>
          <p:nvPr/>
        </p:nvPicPr>
        <p:blipFill>
          <a:blip r:embed="rId2"/>
          <a:stretch>
            <a:fillRect/>
          </a:stretch>
        </p:blipFill>
        <p:spPr>
          <a:xfrm>
            <a:off x="2561017" y="1268414"/>
            <a:ext cx="6589873" cy="4828349"/>
          </a:xfrm>
          <a:prstGeom prst="rect">
            <a:avLst/>
          </a:prstGeom>
        </p:spPr>
      </p:pic>
      <p:sp>
        <p:nvSpPr>
          <p:cNvPr id="5" name="pole tekstowe 4"/>
          <p:cNvSpPr txBox="1"/>
          <p:nvPr/>
        </p:nvSpPr>
        <p:spPr>
          <a:xfrm>
            <a:off x="596348" y="6137652"/>
            <a:ext cx="3098925" cy="276999"/>
          </a:xfrm>
          <a:prstGeom prst="rect">
            <a:avLst/>
          </a:prstGeom>
          <a:noFill/>
        </p:spPr>
        <p:txBody>
          <a:bodyPr wrap="none" rtlCol="0">
            <a:spAutoFit/>
          </a:bodyPr>
          <a:lstStyle/>
          <a:p>
            <a:pPr marL="0" marR="0" lvl="0" indent="0" algn="l" defTabSz="1457262"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entury Gothic" panose="020F0302020204030204"/>
                <a:ea typeface="+mn-ea"/>
                <a:cs typeface="+mn-cs"/>
              </a:rPr>
              <a:t>Source: data.worldbank.org 21.06.2021</a:t>
            </a:r>
          </a:p>
        </p:txBody>
      </p:sp>
    </p:spTree>
    <p:extLst>
      <p:ext uri="{BB962C8B-B14F-4D97-AF65-F5344CB8AC3E}">
        <p14:creationId xmlns:p14="http://schemas.microsoft.com/office/powerpoint/2010/main" val="24384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Science </a:t>
            </a:r>
            <a:r>
              <a:rPr lang="pl-PL" dirty="0" err="1"/>
              <a:t>systems</a:t>
            </a:r>
            <a:r>
              <a:rPr lang="pl-PL" dirty="0"/>
              <a:t> &amp; Evaluation </a:t>
            </a:r>
            <a:r>
              <a:rPr lang="pl-PL" dirty="0" err="1"/>
              <a:t>strategies</a:t>
            </a:r>
            <a:endParaRPr lang="pl-PL" dirty="0"/>
          </a:p>
        </p:txBody>
      </p:sp>
      <p:sp>
        <p:nvSpPr>
          <p:cNvPr id="3" name="Symbol zastępczy numeru slajdu 2"/>
          <p:cNvSpPr>
            <a:spLocks noGrp="1"/>
          </p:cNvSpPr>
          <p:nvPr>
            <p:ph type="sldNum" sz="quarter" idx="10"/>
          </p:nvPr>
        </p:nvSpPr>
        <p:spPr/>
        <p:txBody>
          <a:bodyPr/>
          <a:lstStyle/>
          <a:p>
            <a:pPr marL="0" marR="0" lvl="0" indent="0" algn="ctr" defTabSz="1457262" rtl="0" eaLnBrk="1" fontAlgn="auto" latinLnBrk="0" hangingPunct="1">
              <a:lnSpc>
                <a:spcPct val="100000"/>
              </a:lnSpc>
              <a:spcBef>
                <a:spcPts val="0"/>
              </a:spcBef>
              <a:spcAft>
                <a:spcPts val="0"/>
              </a:spcAft>
              <a:buClrTx/>
              <a:buSzTx/>
              <a:buFontTx/>
              <a:buNone/>
              <a:tabLst/>
              <a:defRPr/>
            </a:pPr>
            <a:fld id="{49BEF169-1A86-4EFD-80E5-FB07BA838F66}" type="slidenum">
              <a:rPr kumimoji="0" lang="pl-PL" sz="773" b="1" i="0" u="none" strike="noStrike" kern="1200" cap="none" spc="0" normalizeH="0" baseline="0" noProof="0" smtClean="0">
                <a:ln>
                  <a:noFill/>
                </a:ln>
                <a:solidFill>
                  <a:srgbClr val="17406D"/>
                </a:solidFill>
                <a:effectLst/>
                <a:uLnTx/>
                <a:uFillTx/>
                <a:latin typeface="Century Gothic" panose="020F0302020204030204"/>
                <a:ea typeface="+mn-ea"/>
                <a:cs typeface="+mn-cs"/>
              </a:rPr>
              <a:pPr marL="0" marR="0" lvl="0" indent="0" algn="ctr" defTabSz="1457262" rtl="0" eaLnBrk="1" fontAlgn="auto" latinLnBrk="0" hangingPunct="1">
                <a:lnSpc>
                  <a:spcPct val="100000"/>
                </a:lnSpc>
                <a:spcBef>
                  <a:spcPts val="0"/>
                </a:spcBef>
                <a:spcAft>
                  <a:spcPts val="0"/>
                </a:spcAft>
                <a:buClrTx/>
                <a:buSzTx/>
                <a:buFontTx/>
                <a:buNone/>
                <a:tabLst/>
                <a:defRPr/>
              </a:pPr>
              <a:t>7</a:t>
            </a:fld>
            <a:endParaRPr kumimoji="0" lang="pl-PL" sz="773" b="1" i="0" u="none" strike="noStrike" kern="1200" cap="none" spc="0" normalizeH="0" baseline="0" noProof="0" dirty="0">
              <a:ln>
                <a:noFill/>
              </a:ln>
              <a:solidFill>
                <a:srgbClr val="17406D"/>
              </a:solidFill>
              <a:effectLst/>
              <a:uLnTx/>
              <a:uFillTx/>
              <a:latin typeface="Century Gothic" panose="020F0302020204030204"/>
              <a:ea typeface="+mn-ea"/>
              <a:cs typeface="+mn-cs"/>
            </a:endParaRPr>
          </a:p>
        </p:txBody>
      </p:sp>
      <p:sp>
        <p:nvSpPr>
          <p:cNvPr id="4" name="Symbol zastępczy tekstu 3"/>
          <p:cNvSpPr>
            <a:spLocks noGrp="1"/>
          </p:cNvSpPr>
          <p:nvPr>
            <p:ph type="body" sz="quarter" idx="12"/>
          </p:nvPr>
        </p:nvSpPr>
        <p:spPr/>
        <p:txBody>
          <a:bodyPr/>
          <a:lstStyle/>
          <a:p>
            <a:endParaRPr lang="pl-PL"/>
          </a:p>
        </p:txBody>
      </p:sp>
      <p:sp>
        <p:nvSpPr>
          <p:cNvPr id="6" name="TextBox 4"/>
          <p:cNvSpPr txBox="1"/>
          <p:nvPr/>
        </p:nvSpPr>
        <p:spPr>
          <a:xfrm>
            <a:off x="-19981" y="1363289"/>
            <a:ext cx="11956156" cy="1631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457200" marR="0" lvl="1" indent="0" algn="l" defTabSz="1457262" rtl="0" eaLnBrk="1" fontAlgn="auto" latinLnBrk="0" hangingPunct="1">
              <a:lnSpc>
                <a:spcPct val="100000"/>
              </a:lnSpc>
              <a:spcBef>
                <a:spcPts val="0"/>
              </a:spcBef>
              <a:spcAft>
                <a:spcPts val="0"/>
              </a:spcAft>
              <a:buClrTx/>
              <a:buSzPct val="100000"/>
              <a:buFontTx/>
              <a:buNone/>
              <a:tabLst/>
              <a:defRPr sz="2000"/>
            </a:pP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United </a:t>
            </a:r>
            <a:r>
              <a:rPr kumimoji="0" lang="pl-P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Kingdom</a:t>
            </a:r>
            <a:endPar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Investment in R&amp;D: 1.7</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2</a:t>
            </a: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 GDP</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(201</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8</a:t>
            </a: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 to increase to 2.4% in 2027, longer term 3%</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Number of researchers per m inhabitants: 4,254</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Considered ‘central’ science system</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Single, expert-review driven evaluation system (REF) which is basis for funding distribution</a:t>
            </a:r>
          </a:p>
        </p:txBody>
      </p:sp>
      <p:sp>
        <p:nvSpPr>
          <p:cNvPr id="7" name="TextBox 5"/>
          <p:cNvSpPr txBox="1"/>
          <p:nvPr/>
        </p:nvSpPr>
        <p:spPr>
          <a:xfrm>
            <a:off x="205615" y="4628545"/>
            <a:ext cx="784926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457200" marR="0" lvl="1" indent="0" algn="l" defTabSz="1457262" rtl="0" eaLnBrk="1" fontAlgn="auto" latinLnBrk="0" hangingPunct="1">
              <a:lnSpc>
                <a:spcPct val="100000"/>
              </a:lnSpc>
              <a:spcBef>
                <a:spcPts val="0"/>
              </a:spcBef>
              <a:spcAft>
                <a:spcPts val="0"/>
              </a:spcAft>
              <a:buClrTx/>
              <a:buSzPct val="100000"/>
              <a:buFontTx/>
              <a:buNone/>
              <a:tabLst/>
              <a:defRPr sz="2000"/>
            </a:pP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Poland: </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Investment in R&amp;D : </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1.21</a:t>
            </a: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 GDP(20% increase from 2011)</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Number of researchers per m inhabitants: </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2</a:t>
            </a: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053</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Mixed „</a:t>
            </a:r>
            <a:r>
              <a:rPr kumimoji="0" lang="pl-P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parametric</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pl-P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approach</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 to science </a:t>
            </a:r>
            <a:r>
              <a:rPr kumimoji="0" lang="pl-P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evaluation</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TextBox 5"/>
          <p:cNvSpPr txBox="1"/>
          <p:nvPr/>
        </p:nvSpPr>
        <p:spPr>
          <a:xfrm>
            <a:off x="205615" y="3241781"/>
            <a:ext cx="10699402"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457200" marR="0" lvl="1" indent="0" algn="l" defTabSz="1457262" rtl="0" eaLnBrk="1" fontAlgn="auto" latinLnBrk="0" hangingPunct="1">
              <a:lnSpc>
                <a:spcPct val="100000"/>
              </a:lnSpc>
              <a:spcBef>
                <a:spcPts val="0"/>
              </a:spcBef>
              <a:spcAft>
                <a:spcPts val="0"/>
              </a:spcAft>
              <a:buClrTx/>
              <a:buSzPct val="100000"/>
              <a:buFontTx/>
              <a:buNone/>
              <a:tabLst/>
              <a:defRPr sz="2000"/>
            </a:pPr>
            <a:r>
              <a:rPr kumimoji="0" lang="pl-P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Norway</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Investment in R&amp;D : 2.0</a:t>
            </a:r>
            <a:r>
              <a:rPr kumimoji="0" lang="pl-PL" sz="2000" b="0" i="0" u="none" strike="noStrike" kern="1200" cap="none" spc="0" normalizeH="0" baseline="0" noProof="0" dirty="0">
                <a:ln>
                  <a:noFill/>
                </a:ln>
                <a:solidFill>
                  <a:prstClr val="black"/>
                </a:solidFill>
                <a:effectLst/>
                <a:uLnTx/>
                <a:uFillTx/>
                <a:latin typeface="Century Gothic" panose="020F0302020204030204"/>
                <a:ea typeface="+mn-ea"/>
                <a:cs typeface="+mn-cs"/>
              </a:rPr>
              <a:t>7</a:t>
            </a: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 GDP (20% increase from 2011)</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Number of researchers per m inhabitants: 5,687</a:t>
            </a:r>
          </a:p>
          <a:p>
            <a:pPr marL="800100" marR="0" lvl="1" indent="-342900" algn="l" defTabSz="1457262" rtl="0" eaLnBrk="1" fontAlgn="auto" latinLnBrk="0" hangingPunct="1">
              <a:lnSpc>
                <a:spcPct val="100000"/>
              </a:lnSpc>
              <a:spcBef>
                <a:spcPts val="0"/>
              </a:spcBef>
              <a:spcAft>
                <a:spcPts val="0"/>
              </a:spcAft>
              <a:buClrTx/>
              <a:buSzPct val="100000"/>
              <a:buFont typeface="Arial"/>
              <a:buChar char="•"/>
              <a:tabLst/>
              <a:defRPr sz="2000"/>
            </a:pPr>
            <a:r>
              <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rPr>
              <a:t>Complex system of evaluation, using different methodologies, mainly formative</a:t>
            </a:r>
          </a:p>
        </p:txBody>
      </p:sp>
    </p:spTree>
    <p:extLst>
      <p:ext uri="{BB962C8B-B14F-4D97-AF65-F5344CB8AC3E}">
        <p14:creationId xmlns:p14="http://schemas.microsoft.com/office/powerpoint/2010/main" val="84983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Evaluation of </a:t>
            </a:r>
            <a:r>
              <a:rPr lang="pl-PL" dirty="0" err="1"/>
              <a:t>impact</a:t>
            </a:r>
            <a:r>
              <a:rPr lang="pl-PL" dirty="0"/>
              <a:t> – </a:t>
            </a:r>
            <a:r>
              <a:rPr lang="pl-PL" dirty="0" err="1"/>
              <a:t>similarities</a:t>
            </a:r>
            <a:endParaRPr lang="pl-PL" dirty="0"/>
          </a:p>
        </p:txBody>
      </p:sp>
      <p:sp>
        <p:nvSpPr>
          <p:cNvPr id="3" name="Symbol zastępczy numeru slajdu 2"/>
          <p:cNvSpPr>
            <a:spLocks noGrp="1"/>
          </p:cNvSpPr>
          <p:nvPr>
            <p:ph type="sldNum" sz="quarter" idx="10"/>
          </p:nvPr>
        </p:nvSpPr>
        <p:spPr/>
        <p:txBody>
          <a:bodyPr/>
          <a:lstStyle/>
          <a:p>
            <a:pPr marL="0" marR="0" lvl="0" indent="0" algn="ctr" defTabSz="1457262" rtl="0" eaLnBrk="1" fontAlgn="auto" latinLnBrk="0" hangingPunct="1">
              <a:lnSpc>
                <a:spcPct val="100000"/>
              </a:lnSpc>
              <a:spcBef>
                <a:spcPts val="0"/>
              </a:spcBef>
              <a:spcAft>
                <a:spcPts val="0"/>
              </a:spcAft>
              <a:buClrTx/>
              <a:buSzTx/>
              <a:buFontTx/>
              <a:buNone/>
              <a:tabLst/>
              <a:defRPr/>
            </a:pPr>
            <a:fld id="{49BEF169-1A86-4EFD-80E5-FB07BA838F66}" type="slidenum">
              <a:rPr kumimoji="0" lang="pl-PL" sz="773" b="1" i="0" u="none" strike="noStrike" kern="1200" cap="none" spc="0" normalizeH="0" baseline="0" noProof="0" smtClean="0">
                <a:ln>
                  <a:noFill/>
                </a:ln>
                <a:solidFill>
                  <a:srgbClr val="17406D"/>
                </a:solidFill>
                <a:effectLst/>
                <a:uLnTx/>
                <a:uFillTx/>
                <a:latin typeface="Century Gothic" panose="020F0302020204030204"/>
                <a:ea typeface="+mn-ea"/>
                <a:cs typeface="+mn-cs"/>
              </a:rPr>
              <a:pPr marL="0" marR="0" lvl="0" indent="0" algn="ctr" defTabSz="1457262" rtl="0" eaLnBrk="1" fontAlgn="auto" latinLnBrk="0" hangingPunct="1">
                <a:lnSpc>
                  <a:spcPct val="100000"/>
                </a:lnSpc>
                <a:spcBef>
                  <a:spcPts val="0"/>
                </a:spcBef>
                <a:spcAft>
                  <a:spcPts val="0"/>
                </a:spcAft>
                <a:buClrTx/>
                <a:buSzTx/>
                <a:buFontTx/>
                <a:buNone/>
                <a:tabLst/>
                <a:defRPr/>
              </a:pPr>
              <a:t>8</a:t>
            </a:fld>
            <a:endParaRPr kumimoji="0" lang="pl-PL" sz="773" b="1" i="0" u="none" strike="noStrike" kern="1200" cap="none" spc="0" normalizeH="0" baseline="0" noProof="0" dirty="0">
              <a:ln>
                <a:noFill/>
              </a:ln>
              <a:solidFill>
                <a:srgbClr val="17406D"/>
              </a:solidFill>
              <a:effectLst/>
              <a:uLnTx/>
              <a:uFillTx/>
              <a:latin typeface="Century Gothic" panose="020F0302020204030204"/>
              <a:ea typeface="+mn-ea"/>
              <a:cs typeface="+mn-cs"/>
            </a:endParaRPr>
          </a:p>
        </p:txBody>
      </p:sp>
      <p:sp>
        <p:nvSpPr>
          <p:cNvPr id="4" name="Symbol zastępczy tekstu 3"/>
          <p:cNvSpPr>
            <a:spLocks noGrp="1"/>
          </p:cNvSpPr>
          <p:nvPr>
            <p:ph type="body" sz="quarter" idx="12"/>
          </p:nvPr>
        </p:nvSpPr>
        <p:spPr/>
        <p:txBody>
          <a:bodyPr/>
          <a:lstStyle/>
          <a:p>
            <a:endParaRPr lang="pl-PL"/>
          </a:p>
        </p:txBody>
      </p:sp>
      <p:sp>
        <p:nvSpPr>
          <p:cNvPr id="5" name="Symbol zastępczy zawartości 4"/>
          <p:cNvSpPr>
            <a:spLocks noGrp="1"/>
          </p:cNvSpPr>
          <p:nvPr>
            <p:ph sz="quarter" idx="13"/>
          </p:nvPr>
        </p:nvSpPr>
        <p:spPr/>
        <p:txBody>
          <a:bodyPr/>
          <a:lstStyle/>
          <a:p>
            <a:endParaRPr lang="pl-PL"/>
          </a:p>
        </p:txBody>
      </p:sp>
      <p:pic>
        <p:nvPicPr>
          <p:cNvPr id="6" name="Screenshot 2021-06-20 at 00.13.47.png" descr="Screenshot 2021-06-20 at 00.13.47.png"/>
          <p:cNvPicPr>
            <a:picLocks noChangeAspect="1"/>
          </p:cNvPicPr>
          <p:nvPr/>
        </p:nvPicPr>
        <p:blipFill>
          <a:blip r:embed="rId2">
            <a:extLst/>
          </a:blip>
          <a:stretch>
            <a:fillRect/>
          </a:stretch>
        </p:blipFill>
        <p:spPr>
          <a:xfrm>
            <a:off x="665802" y="1911350"/>
            <a:ext cx="10383198" cy="3035300"/>
          </a:xfrm>
          <a:prstGeom prst="rect">
            <a:avLst/>
          </a:prstGeom>
          <a:ln w="12700">
            <a:miter lim="400000"/>
          </a:ln>
        </p:spPr>
      </p:pic>
    </p:spTree>
    <p:extLst>
      <p:ext uri="{BB962C8B-B14F-4D97-AF65-F5344CB8AC3E}">
        <p14:creationId xmlns:p14="http://schemas.microsoft.com/office/powerpoint/2010/main" val="178987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Differences</a:t>
            </a:r>
            <a:r>
              <a:rPr lang="pl-PL" dirty="0"/>
              <a:t>: </a:t>
            </a:r>
            <a:r>
              <a:rPr lang="pl-PL" dirty="0" err="1"/>
              <a:t>evaluation</a:t>
            </a:r>
            <a:r>
              <a:rPr lang="pl-PL" dirty="0"/>
              <a:t> system</a:t>
            </a:r>
          </a:p>
        </p:txBody>
      </p:sp>
      <p:sp>
        <p:nvSpPr>
          <p:cNvPr id="3" name="Symbol zastępczy numeru slajdu 2"/>
          <p:cNvSpPr>
            <a:spLocks noGrp="1"/>
          </p:cNvSpPr>
          <p:nvPr>
            <p:ph type="sldNum" sz="quarter" idx="10"/>
          </p:nvPr>
        </p:nvSpPr>
        <p:spPr/>
        <p:txBody>
          <a:bodyPr/>
          <a:lstStyle/>
          <a:p>
            <a:pPr marL="0" marR="0" lvl="0" indent="0" algn="ctr" defTabSz="1457262" rtl="0" eaLnBrk="1" fontAlgn="auto" latinLnBrk="0" hangingPunct="1">
              <a:lnSpc>
                <a:spcPct val="100000"/>
              </a:lnSpc>
              <a:spcBef>
                <a:spcPts val="0"/>
              </a:spcBef>
              <a:spcAft>
                <a:spcPts val="0"/>
              </a:spcAft>
              <a:buClrTx/>
              <a:buSzTx/>
              <a:buFontTx/>
              <a:buNone/>
              <a:tabLst/>
              <a:defRPr/>
            </a:pPr>
            <a:fld id="{49BEF169-1A86-4EFD-80E5-FB07BA838F66}" type="slidenum">
              <a:rPr kumimoji="0" lang="pl-PL" sz="773" b="1" i="0" u="none" strike="noStrike" kern="1200" cap="none" spc="0" normalizeH="0" baseline="0" noProof="0" smtClean="0">
                <a:ln>
                  <a:noFill/>
                </a:ln>
                <a:solidFill>
                  <a:srgbClr val="17406D"/>
                </a:solidFill>
                <a:effectLst/>
                <a:uLnTx/>
                <a:uFillTx/>
                <a:latin typeface="Century Gothic" panose="020F0302020204030204"/>
                <a:ea typeface="+mn-ea"/>
                <a:cs typeface="+mn-cs"/>
              </a:rPr>
              <a:pPr marL="0" marR="0" lvl="0" indent="0" algn="ctr" defTabSz="1457262" rtl="0" eaLnBrk="1" fontAlgn="auto" latinLnBrk="0" hangingPunct="1">
                <a:lnSpc>
                  <a:spcPct val="100000"/>
                </a:lnSpc>
                <a:spcBef>
                  <a:spcPts val="0"/>
                </a:spcBef>
                <a:spcAft>
                  <a:spcPts val="0"/>
                </a:spcAft>
                <a:buClrTx/>
                <a:buSzTx/>
                <a:buFontTx/>
                <a:buNone/>
                <a:tabLst/>
                <a:defRPr/>
              </a:pPr>
              <a:t>9</a:t>
            </a:fld>
            <a:endParaRPr kumimoji="0" lang="pl-PL" sz="773" b="1" i="0" u="none" strike="noStrike" kern="1200" cap="none" spc="0" normalizeH="0" baseline="0" noProof="0" dirty="0">
              <a:ln>
                <a:noFill/>
              </a:ln>
              <a:solidFill>
                <a:srgbClr val="17406D"/>
              </a:solidFill>
              <a:effectLst/>
              <a:uLnTx/>
              <a:uFillTx/>
              <a:latin typeface="Century Gothic" panose="020F0302020204030204"/>
              <a:ea typeface="+mn-ea"/>
              <a:cs typeface="+mn-cs"/>
            </a:endParaRPr>
          </a:p>
        </p:txBody>
      </p:sp>
      <p:sp>
        <p:nvSpPr>
          <p:cNvPr id="4" name="Symbol zastępczy tekstu 3"/>
          <p:cNvSpPr>
            <a:spLocks noGrp="1"/>
          </p:cNvSpPr>
          <p:nvPr>
            <p:ph type="body" sz="quarter" idx="12"/>
          </p:nvPr>
        </p:nvSpPr>
        <p:spPr/>
        <p:txBody>
          <a:bodyPr/>
          <a:lstStyle/>
          <a:p>
            <a:endParaRPr lang="pl-PL"/>
          </a:p>
        </p:txBody>
      </p:sp>
      <p:sp>
        <p:nvSpPr>
          <p:cNvPr id="5" name="Symbol zastępczy zawartości 4"/>
          <p:cNvSpPr>
            <a:spLocks noGrp="1"/>
          </p:cNvSpPr>
          <p:nvPr>
            <p:ph sz="quarter" idx="13"/>
          </p:nvPr>
        </p:nvSpPr>
        <p:spPr/>
        <p:txBody>
          <a:bodyPr/>
          <a:lstStyle/>
          <a:p>
            <a:endParaRPr lang="pl-PL"/>
          </a:p>
        </p:txBody>
      </p:sp>
      <p:pic>
        <p:nvPicPr>
          <p:cNvPr id="6" name="Screenshot 2021-06-20 at 00.12.56.png" descr="Screenshot 2021-06-20 at 00.12.56.png"/>
          <p:cNvPicPr>
            <a:picLocks noChangeAspect="1"/>
          </p:cNvPicPr>
          <p:nvPr/>
        </p:nvPicPr>
        <p:blipFill rotWithShape="1">
          <a:blip r:embed="rId2">
            <a:extLst/>
          </a:blip>
          <a:srcRect t="1413"/>
          <a:stretch/>
        </p:blipFill>
        <p:spPr>
          <a:xfrm>
            <a:off x="945384" y="1268413"/>
            <a:ext cx="10171107" cy="4504294"/>
          </a:xfrm>
          <a:prstGeom prst="rect">
            <a:avLst/>
          </a:prstGeom>
          <a:ln w="12700">
            <a:miter lim="400000"/>
          </a:ln>
        </p:spPr>
      </p:pic>
    </p:spTree>
    <p:extLst>
      <p:ext uri="{BB962C8B-B14F-4D97-AF65-F5344CB8AC3E}">
        <p14:creationId xmlns:p14="http://schemas.microsoft.com/office/powerpoint/2010/main" val="31907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a+ 2020">
      <a:dk1>
        <a:srgbClr val="5A616A"/>
      </a:dk1>
      <a:lt1>
        <a:srgbClr val="FFFFFF"/>
      </a:lt1>
      <a:dk2>
        <a:srgbClr val="E95057"/>
      </a:dk2>
      <a:lt2>
        <a:srgbClr val="E7E6E6"/>
      </a:lt2>
      <a:accent1>
        <a:srgbClr val="B9192D"/>
      </a:accent1>
      <a:accent2>
        <a:srgbClr val="EF8600"/>
      </a:accent2>
      <a:accent3>
        <a:srgbClr val="FCC41D"/>
      </a:accent3>
      <a:accent4>
        <a:srgbClr val="7C134C"/>
      </a:accent4>
      <a:accent5>
        <a:srgbClr val="BF6578"/>
      </a:accent5>
      <a:accent6>
        <a:srgbClr val="F9C6C0"/>
      </a:accent6>
      <a:hlink>
        <a:srgbClr val="EA5159"/>
      </a:hlink>
      <a:folHlink>
        <a:srgbClr val="BA19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_PP_E" id="{D1DF7A75-515D-C946-B7ED-F6C4C8078DB2}" vid="{56DFE06B-F246-2249-8F12-1A1FBEC9D46F}"/>
    </a:ext>
  </a:extLst>
</a:theme>
</file>

<file path=ppt/theme/theme3.xml><?xml version="1.0" encoding="utf-8"?>
<a:theme xmlns:a="http://schemas.openxmlformats.org/drawingml/2006/main" name="NCBR">
  <a:themeElements>
    <a:clrScheme name="NCBR">
      <a:dk1>
        <a:sysClr val="windowText" lastClr="000000"/>
      </a:dk1>
      <a:lt1>
        <a:sysClr val="window" lastClr="FFFFFF"/>
      </a:lt1>
      <a:dk2>
        <a:srgbClr val="17406D"/>
      </a:dk2>
      <a:lt2>
        <a:srgbClr val="F8F8F8"/>
      </a:lt2>
      <a:accent1>
        <a:srgbClr val="17406D"/>
      </a:accent1>
      <a:accent2>
        <a:srgbClr val="0F6FC6"/>
      </a:accent2>
      <a:accent3>
        <a:srgbClr val="969696"/>
      </a:accent3>
      <a:accent4>
        <a:srgbClr val="808080"/>
      </a:accent4>
      <a:accent5>
        <a:srgbClr val="5F5F5F"/>
      </a:accent5>
      <a:accent6>
        <a:srgbClr val="4D4D4D"/>
      </a:accent6>
      <a:hlink>
        <a:srgbClr val="0F6FC6"/>
      </a:hlink>
      <a:folHlink>
        <a:srgbClr val="17406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elne kształty">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BR_ENG_szablon_W.potx" id="{0EFFA676-49A4-4479-B08B-389F29096CAD}" vid="{AF641CAC-09A3-4595-97E2-0AB0F0E1BE9B}"/>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STIL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STIL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F Presentation template Main [Read-Only]" id="{5BED309F-9DFB-417A-ABF2-DD9C4FC7BBA8}" vid="{668ACB01-2650-45D0-BC58-16BCD74907B2}"/>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Methods and Tools for Impact Mapping</Template>
  <TotalTime>21</TotalTime>
  <Words>2434</Words>
  <Application>Microsoft Office PowerPoint</Application>
  <PresentationFormat>Breedbeeld</PresentationFormat>
  <Paragraphs>453</Paragraphs>
  <Slides>40</Slides>
  <Notes>11</Notes>
  <HiddenSlides>0</HiddenSlides>
  <MMClips>0</MMClips>
  <ScaleCrop>false</ScaleCrop>
  <HeadingPairs>
    <vt:vector size="6" baseType="variant">
      <vt:variant>
        <vt:lpstr>Gebruikte lettertypen</vt:lpstr>
      </vt:variant>
      <vt:variant>
        <vt:i4>15</vt:i4>
      </vt:variant>
      <vt:variant>
        <vt:lpstr>Thema</vt:lpstr>
      </vt:variant>
      <vt:variant>
        <vt:i4>7</vt:i4>
      </vt:variant>
      <vt:variant>
        <vt:lpstr>Diatitels</vt:lpstr>
      </vt:variant>
      <vt:variant>
        <vt:i4>40</vt:i4>
      </vt:variant>
    </vt:vector>
  </HeadingPairs>
  <TitlesOfParts>
    <vt:vector size="62" baseType="lpstr">
      <vt:lpstr>ＭＳ Ｐゴシック</vt:lpstr>
      <vt:lpstr>Arial</vt:lpstr>
      <vt:lpstr>Arial Narrow</vt:lpstr>
      <vt:lpstr>Avenir Next Condensed</vt:lpstr>
      <vt:lpstr>Calibri</vt:lpstr>
      <vt:lpstr>Calibri Light</vt:lpstr>
      <vt:lpstr>Century Gothic</vt:lpstr>
      <vt:lpstr>CharisSIL</vt:lpstr>
      <vt:lpstr>Garamond</vt:lpstr>
      <vt:lpstr>LucidaGrande</vt:lpstr>
      <vt:lpstr>Margem-XBold</vt:lpstr>
      <vt:lpstr>Menlo-Regular</vt:lpstr>
      <vt:lpstr>Symbol</vt:lpstr>
      <vt:lpstr>Times New Roman</vt:lpstr>
      <vt:lpstr>Wingdings</vt:lpstr>
      <vt:lpstr>Kantoorthema</vt:lpstr>
      <vt:lpstr>1_Benutzerdefiniertes Design</vt:lpstr>
      <vt:lpstr>NCBR</vt:lpstr>
      <vt:lpstr>Tema de Office</vt:lpstr>
      <vt:lpstr>ESTILO 2</vt:lpstr>
      <vt:lpstr>3_ESTILO 2</vt:lpstr>
      <vt:lpstr>Office Theme</vt:lpstr>
      <vt:lpstr>PowerPoint-presentatie</vt:lpstr>
      <vt:lpstr>PowerPoint-presentatie</vt:lpstr>
      <vt:lpstr>PowerPoint-presentatie</vt:lpstr>
      <vt:lpstr>National Impact Evaluation Frameworks UK, Norway, Poland</vt:lpstr>
      <vt:lpstr>Impact evaluation: UK, Norway, Poland</vt:lpstr>
      <vt:lpstr>R&amp;D spending as % of GDP</vt:lpstr>
      <vt:lpstr>Science systems &amp; Evaluation strategies</vt:lpstr>
      <vt:lpstr>Evaluation of impact – similarities</vt:lpstr>
      <vt:lpstr>Differences: evaluation system</vt:lpstr>
      <vt:lpstr>Differences: case studies</vt:lpstr>
      <vt:lpstr>Evaluation of impact – differences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Conclusions</vt:lpstr>
      <vt:lpstr>PowerPoint-presentatie</vt:lpstr>
      <vt:lpstr>PowerPoint-presentatie</vt:lpstr>
      <vt:lpstr> IMPACT ASSESSMENT WITHIN THE IMPACT EVALUATION FRAMEWORK         AESIS Conference: Impact of Science – The Transformative Power of Research  23 – 25 June 2021  Gerhard Moolman Director: Information and Analysis </vt:lpstr>
      <vt:lpstr>NRF Mandate </vt:lpstr>
      <vt:lpstr>NRF Impact Framework</vt:lpstr>
      <vt:lpstr>Stages of Assessment</vt:lpstr>
      <vt:lpstr>Impact Assessment throughout Impact Pathways </vt:lpstr>
      <vt:lpstr>Pathway - Input Assessment</vt:lpstr>
      <vt:lpstr>Pathway - Activity Assessment</vt:lpstr>
      <vt:lpstr>Pathway - Output Assessment</vt:lpstr>
      <vt:lpstr>Pathway - Outcome Assessment</vt:lpstr>
      <vt:lpstr>Pathway - Impact Assessment</vt:lpstr>
      <vt:lpstr>NRF Research and Development Information Portal (RDIP) </vt:lpstr>
      <vt:lpstr>NRF Research and Development Information Portal (RDIP) </vt:lpstr>
      <vt:lpstr>Questions for the Audience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2</cp:revision>
  <dcterms:created xsi:type="dcterms:W3CDTF">2021-06-29T15:08:27Z</dcterms:created>
  <dcterms:modified xsi:type="dcterms:W3CDTF">2021-06-29T15:29:47Z</dcterms:modified>
</cp:coreProperties>
</file>